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6"/>
  </p:sldMasterIdLst>
  <p:notesMasterIdLst>
    <p:notesMasterId r:id="rId7"/>
  </p:notesMasterIdLst>
  <p:sldIdLst>
    <p:sldId id="256" r:id="rId8"/>
    <p:sldId id="257" r:id="rId9"/>
    <p:sldId id="258" r:id="rId10"/>
    <p:sldId id="259" r:id="rId11"/>
    <p:sldId id="260" r:id="rId12"/>
  </p:sldIdLst>
  <p:sldSz cy="32918400" cx="56692800"/>
  <p:notesSz cx="6858000" cy="9144000"/>
  <p:embeddedFontLst>
    <p:embeddedFont>
      <p:font typeface="Arial Narrow"/>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744">
          <p15:clr>
            <a:srgbClr val="FBAE40"/>
          </p15:clr>
        </p15:guide>
        <p15:guide id="2" pos="12276">
          <p15:clr>
            <a:srgbClr val="FBAE40"/>
          </p15:clr>
        </p15:guide>
        <p15:guide id="3" pos="34968">
          <p15:clr>
            <a:srgbClr val="FBAE40"/>
          </p15:clr>
        </p15:guide>
        <p15:guide id="4" pos="23808">
          <p15:clr>
            <a:srgbClr val="FBAE40"/>
          </p15:clr>
        </p15:guide>
        <p15:guide id="5" orient="horz" pos="600">
          <p15:clr>
            <a:srgbClr val="FBAE40"/>
          </p15:clr>
        </p15:guide>
        <p15:guide id="6" pos="11904">
          <p15:clr>
            <a:srgbClr val="FBAE40"/>
          </p15:clr>
        </p15:guide>
        <p15:guide id="7" pos="23436">
          <p15:clr>
            <a:srgbClr val="A4A3A4"/>
          </p15:clr>
        </p15:guide>
        <p15:guide id="8" orient="horz" pos="20160">
          <p15:clr>
            <a:srgbClr val="A4A3A4"/>
          </p15:clr>
        </p15:guide>
        <p15:guide id="9" orient="horz" pos="21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L B"/>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E00BFE-70A3-4725-A8D4-EE3A42AB8AA8}">
  <a:tblStyle styleId="{45E00BFE-70A3-4725-A8D4-EE3A42AB8AA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44"/>
        <p:guide pos="12276"/>
        <p:guide pos="34968"/>
        <p:guide pos="23808"/>
        <p:guide pos="600" orient="horz"/>
        <p:guide pos="11904"/>
        <p:guide pos="23436"/>
        <p:guide pos="20160" orient="horz"/>
        <p:guide pos="2136" orient="horz"/>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font" Target="fonts/ArialNarrow-regular.fntdata"/><Relationship Id="rId12" Type="http://schemas.openxmlformats.org/officeDocument/2006/relationships/slide" Target="slides/slide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5" Type="http://schemas.openxmlformats.org/officeDocument/2006/relationships/font" Target="fonts/ArialNarrow-italic.fntdata"/><Relationship Id="rId14" Type="http://schemas.openxmlformats.org/officeDocument/2006/relationships/font" Target="fonts/ArialNarrow-bold.fntdata"/><Relationship Id="rId16" Type="http://schemas.openxmlformats.org/officeDocument/2006/relationships/font" Target="fonts/ArialNarrow-bold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7-21T01:03:06.384">
    <p:pos x="11732" y="11469"/>
    <p:text>Dunno if this text is necessary, but we can explain why someone would chose squeezenet. (It might have been SotA, some years ago)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476441" y="685800"/>
            <a:ext cx="59058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476441" y="685800"/>
            <a:ext cx="59058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notes"/>
          <p:cNvSpPr/>
          <p:nvPr>
            <p:ph idx="2" type="sldImg"/>
          </p:nvPr>
        </p:nvSpPr>
        <p:spPr>
          <a:xfrm>
            <a:off x="476441" y="685800"/>
            <a:ext cx="59058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notes"/>
          <p:cNvSpPr/>
          <p:nvPr>
            <p:ph idx="2" type="sldImg"/>
          </p:nvPr>
        </p:nvSpPr>
        <p:spPr>
          <a:xfrm>
            <a:off x="476441" y="685800"/>
            <a:ext cx="59058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a8492fe1c_0_13:notes"/>
          <p:cNvSpPr/>
          <p:nvPr>
            <p:ph idx="2" type="sldImg"/>
          </p:nvPr>
        </p:nvSpPr>
        <p:spPr>
          <a:xfrm>
            <a:off x="476434" y="685800"/>
            <a:ext cx="59058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5a8492fe1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5a8492fe1c_2_33:notes"/>
          <p:cNvSpPr/>
          <p:nvPr>
            <p:ph idx="2" type="sldImg"/>
          </p:nvPr>
        </p:nvSpPr>
        <p:spPr>
          <a:xfrm>
            <a:off x="476441" y="685800"/>
            <a:ext cx="59058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5a8492fe1c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4251960" y="5387342"/>
            <a:ext cx="48189000" cy="11460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28800"/>
              <a:buFont typeface="Arial"/>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7086600" y="17289782"/>
            <a:ext cx="42519600" cy="79476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4800"/>
              </a:spcBef>
              <a:spcAft>
                <a:spcPts val="0"/>
              </a:spcAft>
              <a:buClr>
                <a:schemeClr val="dk1"/>
              </a:buClr>
              <a:buSzPts val="11520"/>
              <a:buNone/>
              <a:defRPr sz="11520"/>
            </a:lvl1pPr>
            <a:lvl2pPr lvl="1" algn="ctr">
              <a:lnSpc>
                <a:spcPct val="90000"/>
              </a:lnSpc>
              <a:spcBef>
                <a:spcPts val="2400"/>
              </a:spcBef>
              <a:spcAft>
                <a:spcPts val="0"/>
              </a:spcAft>
              <a:buClr>
                <a:schemeClr val="dk1"/>
              </a:buClr>
              <a:buSzPts val="9600"/>
              <a:buNone/>
              <a:defRPr sz="9600"/>
            </a:lvl2pPr>
            <a:lvl3pPr lvl="2" algn="ctr">
              <a:lnSpc>
                <a:spcPct val="90000"/>
              </a:lnSpc>
              <a:spcBef>
                <a:spcPts val="2400"/>
              </a:spcBef>
              <a:spcAft>
                <a:spcPts val="0"/>
              </a:spcAft>
              <a:buClr>
                <a:schemeClr val="dk1"/>
              </a:buClr>
              <a:buSzPts val="8640"/>
              <a:buNone/>
              <a:defRPr sz="8640"/>
            </a:lvl3pPr>
            <a:lvl4pPr lvl="3" algn="ctr">
              <a:lnSpc>
                <a:spcPct val="90000"/>
              </a:lnSpc>
              <a:spcBef>
                <a:spcPts val="2400"/>
              </a:spcBef>
              <a:spcAft>
                <a:spcPts val="0"/>
              </a:spcAft>
              <a:buClr>
                <a:schemeClr val="dk1"/>
              </a:buClr>
              <a:buSzPts val="7680"/>
              <a:buNone/>
              <a:defRPr sz="7680"/>
            </a:lvl4pPr>
            <a:lvl5pPr lvl="4" algn="ctr">
              <a:lnSpc>
                <a:spcPct val="90000"/>
              </a:lnSpc>
              <a:spcBef>
                <a:spcPts val="2400"/>
              </a:spcBef>
              <a:spcAft>
                <a:spcPts val="0"/>
              </a:spcAft>
              <a:buClr>
                <a:schemeClr val="dk1"/>
              </a:buClr>
              <a:buSzPts val="7680"/>
              <a:buNone/>
              <a:defRPr sz="7680"/>
            </a:lvl5pPr>
            <a:lvl6pPr lvl="5" algn="ctr">
              <a:lnSpc>
                <a:spcPct val="90000"/>
              </a:lnSpc>
              <a:spcBef>
                <a:spcPts val="2400"/>
              </a:spcBef>
              <a:spcAft>
                <a:spcPts val="0"/>
              </a:spcAft>
              <a:buClr>
                <a:schemeClr val="dk1"/>
              </a:buClr>
              <a:buSzPts val="7680"/>
              <a:buNone/>
              <a:defRPr sz="7680"/>
            </a:lvl6pPr>
            <a:lvl7pPr lvl="6" algn="ctr">
              <a:lnSpc>
                <a:spcPct val="90000"/>
              </a:lnSpc>
              <a:spcBef>
                <a:spcPts val="2400"/>
              </a:spcBef>
              <a:spcAft>
                <a:spcPts val="0"/>
              </a:spcAft>
              <a:buClr>
                <a:schemeClr val="dk1"/>
              </a:buClr>
              <a:buSzPts val="7680"/>
              <a:buNone/>
              <a:defRPr sz="7680"/>
            </a:lvl7pPr>
            <a:lvl8pPr lvl="7" algn="ctr">
              <a:lnSpc>
                <a:spcPct val="90000"/>
              </a:lnSpc>
              <a:spcBef>
                <a:spcPts val="2400"/>
              </a:spcBef>
              <a:spcAft>
                <a:spcPts val="0"/>
              </a:spcAft>
              <a:buClr>
                <a:schemeClr val="dk1"/>
              </a:buClr>
              <a:buSzPts val="7680"/>
              <a:buNone/>
              <a:defRPr sz="7680"/>
            </a:lvl8pPr>
            <a:lvl9pPr lvl="8" algn="ctr">
              <a:lnSpc>
                <a:spcPct val="90000"/>
              </a:lnSpc>
              <a:spcBef>
                <a:spcPts val="2400"/>
              </a:spcBef>
              <a:spcAft>
                <a:spcPts val="0"/>
              </a:spcAft>
              <a:buClr>
                <a:schemeClr val="dk1"/>
              </a:buClr>
              <a:buSzPts val="7680"/>
              <a:buNone/>
              <a:defRPr sz="7680"/>
            </a:lvl9pPr>
          </a:lstStyle>
          <a:p/>
        </p:txBody>
      </p:sp>
      <p:sp>
        <p:nvSpPr>
          <p:cNvPr id="14" name="Google Shape;14;p2"/>
          <p:cNvSpPr txBox="1"/>
          <p:nvPr>
            <p:ph idx="10" type="dt"/>
          </p:nvPr>
        </p:nvSpPr>
        <p:spPr>
          <a:xfrm>
            <a:off x="3897630" y="30510487"/>
            <a:ext cx="12756000" cy="1752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18779490" y="30510487"/>
            <a:ext cx="19133700" cy="1752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40039290" y="30510487"/>
            <a:ext cx="12756000" cy="1752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fog, snow, winter&#10;&#10;Description automatically generated" id="17" name="Google Shape;17;p2"/>
          <p:cNvPicPr preferRelativeResize="0"/>
          <p:nvPr/>
        </p:nvPicPr>
        <p:blipFill rotWithShape="1">
          <a:blip r:embed="rId2">
            <a:alphaModFix/>
          </a:blip>
          <a:srcRect b="38344" l="0" r="904" t="45763"/>
          <a:stretch/>
        </p:blipFill>
        <p:spPr>
          <a:xfrm>
            <a:off x="1" y="-24011"/>
            <a:ext cx="56692791" cy="4663438"/>
          </a:xfrm>
          <a:prstGeom prst="rect">
            <a:avLst/>
          </a:prstGeom>
          <a:noFill/>
          <a:ln>
            <a:noFill/>
          </a:ln>
        </p:spPr>
      </p:pic>
      <p:pic>
        <p:nvPicPr>
          <p:cNvPr descr="A picture containing text, font, logo, symbol&#10;&#10;Description automatically generated" id="18" name="Google Shape;18;p2"/>
          <p:cNvPicPr preferRelativeResize="0"/>
          <p:nvPr/>
        </p:nvPicPr>
        <p:blipFill rotWithShape="1">
          <a:blip r:embed="rId3">
            <a:alphaModFix/>
          </a:blip>
          <a:srcRect b="0" l="0" r="0" t="0"/>
          <a:stretch/>
        </p:blipFill>
        <p:spPr>
          <a:xfrm>
            <a:off x="1813831" y="53956"/>
            <a:ext cx="5348628" cy="436735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1"/>
          <p:cNvSpPr txBox="1"/>
          <p:nvPr>
            <p:ph type="title"/>
          </p:nvPr>
        </p:nvSpPr>
        <p:spPr>
          <a:xfrm>
            <a:off x="3905014" y="2194560"/>
            <a:ext cx="18284700" cy="76809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5360"/>
              <a:buFont typeface="Arial"/>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1"/>
          <p:cNvSpPr/>
          <p:nvPr>
            <p:ph idx="2" type="pic"/>
          </p:nvPr>
        </p:nvSpPr>
        <p:spPr>
          <a:xfrm>
            <a:off x="24101824" y="4739647"/>
            <a:ext cx="28700700" cy="23393400"/>
          </a:xfrm>
          <a:prstGeom prst="rect">
            <a:avLst/>
          </a:prstGeom>
          <a:noFill/>
          <a:ln>
            <a:noFill/>
          </a:ln>
        </p:spPr>
      </p:sp>
      <p:sp>
        <p:nvSpPr>
          <p:cNvPr id="68" name="Google Shape;68;p11"/>
          <p:cNvSpPr txBox="1"/>
          <p:nvPr>
            <p:ph idx="1" type="body"/>
          </p:nvPr>
        </p:nvSpPr>
        <p:spPr>
          <a:xfrm>
            <a:off x="3905014" y="9875520"/>
            <a:ext cx="18284700" cy="18295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800"/>
              </a:spcBef>
              <a:spcAft>
                <a:spcPts val="0"/>
              </a:spcAft>
              <a:buClr>
                <a:schemeClr val="dk1"/>
              </a:buClr>
              <a:buSzPts val="7680"/>
              <a:buNone/>
              <a:defRPr sz="7680"/>
            </a:lvl1pPr>
            <a:lvl2pPr indent="-228600" lvl="1" marL="914400" algn="l">
              <a:lnSpc>
                <a:spcPct val="90000"/>
              </a:lnSpc>
              <a:spcBef>
                <a:spcPts val="2400"/>
              </a:spcBef>
              <a:spcAft>
                <a:spcPts val="0"/>
              </a:spcAft>
              <a:buClr>
                <a:schemeClr val="dk1"/>
              </a:buClr>
              <a:buSzPts val="6720"/>
              <a:buNone/>
              <a:defRPr sz="6719"/>
            </a:lvl2pPr>
            <a:lvl3pPr indent="-228600" lvl="2" marL="1371600" algn="l">
              <a:lnSpc>
                <a:spcPct val="90000"/>
              </a:lnSpc>
              <a:spcBef>
                <a:spcPts val="2400"/>
              </a:spcBef>
              <a:spcAft>
                <a:spcPts val="0"/>
              </a:spcAft>
              <a:buClr>
                <a:schemeClr val="dk1"/>
              </a:buClr>
              <a:buSzPts val="5760"/>
              <a:buNone/>
              <a:defRPr sz="5760"/>
            </a:lvl3pPr>
            <a:lvl4pPr indent="-228600" lvl="3" marL="1828800" algn="l">
              <a:lnSpc>
                <a:spcPct val="90000"/>
              </a:lnSpc>
              <a:spcBef>
                <a:spcPts val="2400"/>
              </a:spcBef>
              <a:spcAft>
                <a:spcPts val="0"/>
              </a:spcAft>
              <a:buClr>
                <a:schemeClr val="dk1"/>
              </a:buClr>
              <a:buSzPts val="4800"/>
              <a:buNone/>
              <a:defRPr sz="4800"/>
            </a:lvl4pPr>
            <a:lvl5pPr indent="-228600" lvl="4" marL="2286000" algn="l">
              <a:lnSpc>
                <a:spcPct val="90000"/>
              </a:lnSpc>
              <a:spcBef>
                <a:spcPts val="2400"/>
              </a:spcBef>
              <a:spcAft>
                <a:spcPts val="0"/>
              </a:spcAft>
              <a:buClr>
                <a:schemeClr val="dk1"/>
              </a:buClr>
              <a:buSzPts val="4800"/>
              <a:buNone/>
              <a:defRPr sz="4800"/>
            </a:lvl5pPr>
            <a:lvl6pPr indent="-228600" lvl="5" marL="2743200" algn="l">
              <a:lnSpc>
                <a:spcPct val="90000"/>
              </a:lnSpc>
              <a:spcBef>
                <a:spcPts val="2400"/>
              </a:spcBef>
              <a:spcAft>
                <a:spcPts val="0"/>
              </a:spcAft>
              <a:buClr>
                <a:schemeClr val="dk1"/>
              </a:buClr>
              <a:buSzPts val="4800"/>
              <a:buNone/>
              <a:defRPr sz="4800"/>
            </a:lvl6pPr>
            <a:lvl7pPr indent="-228600" lvl="6" marL="3200400" algn="l">
              <a:lnSpc>
                <a:spcPct val="90000"/>
              </a:lnSpc>
              <a:spcBef>
                <a:spcPts val="2400"/>
              </a:spcBef>
              <a:spcAft>
                <a:spcPts val="0"/>
              </a:spcAft>
              <a:buClr>
                <a:schemeClr val="dk1"/>
              </a:buClr>
              <a:buSzPts val="4800"/>
              <a:buNone/>
              <a:defRPr sz="4800"/>
            </a:lvl7pPr>
            <a:lvl8pPr indent="-228600" lvl="7" marL="3657600" algn="l">
              <a:lnSpc>
                <a:spcPct val="90000"/>
              </a:lnSpc>
              <a:spcBef>
                <a:spcPts val="2400"/>
              </a:spcBef>
              <a:spcAft>
                <a:spcPts val="0"/>
              </a:spcAft>
              <a:buClr>
                <a:schemeClr val="dk1"/>
              </a:buClr>
              <a:buSzPts val="4800"/>
              <a:buNone/>
              <a:defRPr sz="4800"/>
            </a:lvl8pPr>
            <a:lvl9pPr indent="-228600" lvl="8" marL="4114800" algn="l">
              <a:lnSpc>
                <a:spcPct val="90000"/>
              </a:lnSpc>
              <a:spcBef>
                <a:spcPts val="2400"/>
              </a:spcBef>
              <a:spcAft>
                <a:spcPts val="0"/>
              </a:spcAft>
              <a:buClr>
                <a:schemeClr val="dk1"/>
              </a:buClr>
              <a:buSzPts val="4800"/>
              <a:buNone/>
              <a:defRPr sz="4800"/>
            </a:lvl9pPr>
          </a:lstStyle>
          <a:p/>
        </p:txBody>
      </p:sp>
      <p:sp>
        <p:nvSpPr>
          <p:cNvPr id="69" name="Google Shape;69;p11"/>
          <p:cNvSpPr txBox="1"/>
          <p:nvPr>
            <p:ph idx="10" type="dt"/>
          </p:nvPr>
        </p:nvSpPr>
        <p:spPr>
          <a:xfrm>
            <a:off x="3897630" y="30510487"/>
            <a:ext cx="12756000" cy="1752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1" type="ftr"/>
          </p:nvPr>
        </p:nvSpPr>
        <p:spPr>
          <a:xfrm>
            <a:off x="18779490" y="30510487"/>
            <a:ext cx="19133700" cy="1752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2" type="sldNum"/>
          </p:nvPr>
        </p:nvSpPr>
        <p:spPr>
          <a:xfrm>
            <a:off x="40039290" y="30510487"/>
            <a:ext cx="12756000" cy="1752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2"/>
          <p:cNvSpPr txBox="1"/>
          <p:nvPr>
            <p:ph type="title"/>
          </p:nvPr>
        </p:nvSpPr>
        <p:spPr>
          <a:xfrm>
            <a:off x="3897630" y="1752607"/>
            <a:ext cx="48897600" cy="6362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2"/>
          <p:cNvSpPr txBox="1"/>
          <p:nvPr>
            <p:ph idx="1" type="body"/>
          </p:nvPr>
        </p:nvSpPr>
        <p:spPr>
          <a:xfrm rot="5400000">
            <a:off x="17903220" y="-5242650"/>
            <a:ext cx="20886300" cy="48897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4800"/>
              </a:spcBef>
              <a:spcAft>
                <a:spcPts val="0"/>
              </a:spcAft>
              <a:buClr>
                <a:schemeClr val="dk1"/>
              </a:buClr>
              <a:buSzPts val="1800"/>
              <a:buChar char="•"/>
              <a:defRPr/>
            </a:lvl1pPr>
            <a:lvl2pPr indent="-342900" lvl="1" marL="914400" algn="l">
              <a:lnSpc>
                <a:spcPct val="90000"/>
              </a:lnSpc>
              <a:spcBef>
                <a:spcPts val="2400"/>
              </a:spcBef>
              <a:spcAft>
                <a:spcPts val="0"/>
              </a:spcAft>
              <a:buClr>
                <a:schemeClr val="dk1"/>
              </a:buClr>
              <a:buSzPts val="1800"/>
              <a:buChar char="•"/>
              <a:defRPr/>
            </a:lvl2pPr>
            <a:lvl3pPr indent="-342900" lvl="2" marL="1371600" algn="l">
              <a:lnSpc>
                <a:spcPct val="90000"/>
              </a:lnSpc>
              <a:spcBef>
                <a:spcPts val="2400"/>
              </a:spcBef>
              <a:spcAft>
                <a:spcPts val="0"/>
              </a:spcAft>
              <a:buClr>
                <a:schemeClr val="dk1"/>
              </a:buClr>
              <a:buSzPts val="1800"/>
              <a:buChar char="•"/>
              <a:defRPr/>
            </a:lvl3pPr>
            <a:lvl4pPr indent="-342900" lvl="3" marL="1828800" algn="l">
              <a:lnSpc>
                <a:spcPct val="90000"/>
              </a:lnSpc>
              <a:spcBef>
                <a:spcPts val="2400"/>
              </a:spcBef>
              <a:spcAft>
                <a:spcPts val="0"/>
              </a:spcAft>
              <a:buClr>
                <a:schemeClr val="dk1"/>
              </a:buClr>
              <a:buSzPts val="1800"/>
              <a:buChar char="•"/>
              <a:defRPr/>
            </a:lvl4pPr>
            <a:lvl5pPr indent="-342900" lvl="4" marL="2286000" algn="l">
              <a:lnSpc>
                <a:spcPct val="90000"/>
              </a:lnSpc>
              <a:spcBef>
                <a:spcPts val="2400"/>
              </a:spcBef>
              <a:spcAft>
                <a:spcPts val="0"/>
              </a:spcAft>
              <a:buClr>
                <a:schemeClr val="dk1"/>
              </a:buClr>
              <a:buSzPts val="1800"/>
              <a:buChar char="•"/>
              <a:defRPr/>
            </a:lvl5pPr>
            <a:lvl6pPr indent="-342900" lvl="5" marL="2743200" algn="l">
              <a:lnSpc>
                <a:spcPct val="90000"/>
              </a:lnSpc>
              <a:spcBef>
                <a:spcPts val="2400"/>
              </a:spcBef>
              <a:spcAft>
                <a:spcPts val="0"/>
              </a:spcAft>
              <a:buClr>
                <a:schemeClr val="dk1"/>
              </a:buClr>
              <a:buSzPts val="1800"/>
              <a:buChar char="•"/>
              <a:defRPr/>
            </a:lvl6pPr>
            <a:lvl7pPr indent="-342900" lvl="6" marL="3200400" algn="l">
              <a:lnSpc>
                <a:spcPct val="90000"/>
              </a:lnSpc>
              <a:spcBef>
                <a:spcPts val="2400"/>
              </a:spcBef>
              <a:spcAft>
                <a:spcPts val="0"/>
              </a:spcAft>
              <a:buClr>
                <a:schemeClr val="dk1"/>
              </a:buClr>
              <a:buSzPts val="1800"/>
              <a:buChar char="•"/>
              <a:defRPr/>
            </a:lvl7pPr>
            <a:lvl8pPr indent="-342900" lvl="7" marL="3657600" algn="l">
              <a:lnSpc>
                <a:spcPct val="90000"/>
              </a:lnSpc>
              <a:spcBef>
                <a:spcPts val="2400"/>
              </a:spcBef>
              <a:spcAft>
                <a:spcPts val="0"/>
              </a:spcAft>
              <a:buClr>
                <a:schemeClr val="dk1"/>
              </a:buClr>
              <a:buSzPts val="1800"/>
              <a:buChar char="•"/>
              <a:defRPr/>
            </a:lvl8pPr>
            <a:lvl9pPr indent="-342900" lvl="8" marL="4114800" algn="l">
              <a:lnSpc>
                <a:spcPct val="90000"/>
              </a:lnSpc>
              <a:spcBef>
                <a:spcPts val="2400"/>
              </a:spcBef>
              <a:spcAft>
                <a:spcPts val="0"/>
              </a:spcAft>
              <a:buClr>
                <a:schemeClr val="dk1"/>
              </a:buClr>
              <a:buSzPts val="1800"/>
              <a:buChar char="•"/>
              <a:defRPr/>
            </a:lvl9pPr>
          </a:lstStyle>
          <a:p/>
        </p:txBody>
      </p:sp>
      <p:sp>
        <p:nvSpPr>
          <p:cNvPr id="75" name="Google Shape;75;p12"/>
          <p:cNvSpPr txBox="1"/>
          <p:nvPr>
            <p:ph idx="10" type="dt"/>
          </p:nvPr>
        </p:nvSpPr>
        <p:spPr>
          <a:xfrm>
            <a:off x="3897630" y="30510487"/>
            <a:ext cx="12756000" cy="1752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2"/>
          <p:cNvSpPr txBox="1"/>
          <p:nvPr>
            <p:ph idx="11" type="ftr"/>
          </p:nvPr>
        </p:nvSpPr>
        <p:spPr>
          <a:xfrm>
            <a:off x="18779490" y="30510487"/>
            <a:ext cx="19133700" cy="1752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2" type="sldNum"/>
          </p:nvPr>
        </p:nvSpPr>
        <p:spPr>
          <a:xfrm>
            <a:off x="40039290" y="30510487"/>
            <a:ext cx="12756000" cy="1752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3"/>
          <p:cNvSpPr txBox="1"/>
          <p:nvPr>
            <p:ph type="title"/>
          </p:nvPr>
        </p:nvSpPr>
        <p:spPr>
          <a:xfrm rot="5400000">
            <a:off x="32734623" y="9588750"/>
            <a:ext cx="27896700" cy="12224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3"/>
          <p:cNvSpPr txBox="1"/>
          <p:nvPr>
            <p:ph idx="1" type="body"/>
          </p:nvPr>
        </p:nvSpPr>
        <p:spPr>
          <a:xfrm rot="5400000">
            <a:off x="7931628" y="-2281200"/>
            <a:ext cx="27896700" cy="3596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4800"/>
              </a:spcBef>
              <a:spcAft>
                <a:spcPts val="0"/>
              </a:spcAft>
              <a:buClr>
                <a:schemeClr val="dk1"/>
              </a:buClr>
              <a:buSzPts val="1800"/>
              <a:buChar char="•"/>
              <a:defRPr/>
            </a:lvl1pPr>
            <a:lvl2pPr indent="-342900" lvl="1" marL="914400" algn="l">
              <a:lnSpc>
                <a:spcPct val="90000"/>
              </a:lnSpc>
              <a:spcBef>
                <a:spcPts val="2400"/>
              </a:spcBef>
              <a:spcAft>
                <a:spcPts val="0"/>
              </a:spcAft>
              <a:buClr>
                <a:schemeClr val="dk1"/>
              </a:buClr>
              <a:buSzPts val="1800"/>
              <a:buChar char="•"/>
              <a:defRPr/>
            </a:lvl2pPr>
            <a:lvl3pPr indent="-342900" lvl="2" marL="1371600" algn="l">
              <a:lnSpc>
                <a:spcPct val="90000"/>
              </a:lnSpc>
              <a:spcBef>
                <a:spcPts val="2400"/>
              </a:spcBef>
              <a:spcAft>
                <a:spcPts val="0"/>
              </a:spcAft>
              <a:buClr>
                <a:schemeClr val="dk1"/>
              </a:buClr>
              <a:buSzPts val="1800"/>
              <a:buChar char="•"/>
              <a:defRPr/>
            </a:lvl3pPr>
            <a:lvl4pPr indent="-342900" lvl="3" marL="1828800" algn="l">
              <a:lnSpc>
                <a:spcPct val="90000"/>
              </a:lnSpc>
              <a:spcBef>
                <a:spcPts val="2400"/>
              </a:spcBef>
              <a:spcAft>
                <a:spcPts val="0"/>
              </a:spcAft>
              <a:buClr>
                <a:schemeClr val="dk1"/>
              </a:buClr>
              <a:buSzPts val="1800"/>
              <a:buChar char="•"/>
              <a:defRPr/>
            </a:lvl4pPr>
            <a:lvl5pPr indent="-342900" lvl="4" marL="2286000" algn="l">
              <a:lnSpc>
                <a:spcPct val="90000"/>
              </a:lnSpc>
              <a:spcBef>
                <a:spcPts val="2400"/>
              </a:spcBef>
              <a:spcAft>
                <a:spcPts val="0"/>
              </a:spcAft>
              <a:buClr>
                <a:schemeClr val="dk1"/>
              </a:buClr>
              <a:buSzPts val="1800"/>
              <a:buChar char="•"/>
              <a:defRPr/>
            </a:lvl5pPr>
            <a:lvl6pPr indent="-342900" lvl="5" marL="2743200" algn="l">
              <a:lnSpc>
                <a:spcPct val="90000"/>
              </a:lnSpc>
              <a:spcBef>
                <a:spcPts val="2400"/>
              </a:spcBef>
              <a:spcAft>
                <a:spcPts val="0"/>
              </a:spcAft>
              <a:buClr>
                <a:schemeClr val="dk1"/>
              </a:buClr>
              <a:buSzPts val="1800"/>
              <a:buChar char="•"/>
              <a:defRPr/>
            </a:lvl6pPr>
            <a:lvl7pPr indent="-342900" lvl="6" marL="3200400" algn="l">
              <a:lnSpc>
                <a:spcPct val="90000"/>
              </a:lnSpc>
              <a:spcBef>
                <a:spcPts val="2400"/>
              </a:spcBef>
              <a:spcAft>
                <a:spcPts val="0"/>
              </a:spcAft>
              <a:buClr>
                <a:schemeClr val="dk1"/>
              </a:buClr>
              <a:buSzPts val="1800"/>
              <a:buChar char="•"/>
              <a:defRPr/>
            </a:lvl7pPr>
            <a:lvl8pPr indent="-342900" lvl="7" marL="3657600" algn="l">
              <a:lnSpc>
                <a:spcPct val="90000"/>
              </a:lnSpc>
              <a:spcBef>
                <a:spcPts val="2400"/>
              </a:spcBef>
              <a:spcAft>
                <a:spcPts val="0"/>
              </a:spcAft>
              <a:buClr>
                <a:schemeClr val="dk1"/>
              </a:buClr>
              <a:buSzPts val="1800"/>
              <a:buChar char="•"/>
              <a:defRPr/>
            </a:lvl8pPr>
            <a:lvl9pPr indent="-342900" lvl="8" marL="4114800" algn="l">
              <a:lnSpc>
                <a:spcPct val="90000"/>
              </a:lnSpc>
              <a:spcBef>
                <a:spcPts val="2400"/>
              </a:spcBef>
              <a:spcAft>
                <a:spcPts val="0"/>
              </a:spcAft>
              <a:buClr>
                <a:schemeClr val="dk1"/>
              </a:buClr>
              <a:buSzPts val="1800"/>
              <a:buChar char="•"/>
              <a:defRPr/>
            </a:lvl9pPr>
          </a:lstStyle>
          <a:p/>
        </p:txBody>
      </p:sp>
      <p:sp>
        <p:nvSpPr>
          <p:cNvPr id="81" name="Google Shape;81;p13"/>
          <p:cNvSpPr txBox="1"/>
          <p:nvPr>
            <p:ph idx="10" type="dt"/>
          </p:nvPr>
        </p:nvSpPr>
        <p:spPr>
          <a:xfrm>
            <a:off x="3897630" y="30510487"/>
            <a:ext cx="12756000" cy="1752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3"/>
          <p:cNvSpPr txBox="1"/>
          <p:nvPr>
            <p:ph idx="11" type="ftr"/>
          </p:nvPr>
        </p:nvSpPr>
        <p:spPr>
          <a:xfrm>
            <a:off x="18779490" y="30510487"/>
            <a:ext cx="19133700" cy="1752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
          <p:cNvSpPr txBox="1"/>
          <p:nvPr>
            <p:ph idx="12" type="sldNum"/>
          </p:nvPr>
        </p:nvSpPr>
        <p:spPr>
          <a:xfrm>
            <a:off x="40039290" y="30510487"/>
            <a:ext cx="12756000" cy="1752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9" name="Shape 19"/>
        <p:cNvGrpSpPr/>
        <p:nvPr/>
      </p:nvGrpSpPr>
      <p:grpSpPr>
        <a:xfrm>
          <a:off x="0" y="0"/>
          <a:ext cx="0" cy="0"/>
          <a:chOff x="0" y="0"/>
          <a:chExt cx="0" cy="0"/>
        </a:xfrm>
      </p:grpSpPr>
      <p:sp>
        <p:nvSpPr>
          <p:cNvPr id="20" name="Google Shape;20;p3"/>
          <p:cNvSpPr txBox="1"/>
          <p:nvPr>
            <p:ph type="title"/>
          </p:nvPr>
        </p:nvSpPr>
        <p:spPr>
          <a:xfrm>
            <a:off x="0" y="-16863"/>
            <a:ext cx="56692800" cy="38100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00589A"/>
              </a:buClr>
              <a:buSzPts val="9300"/>
              <a:buFont typeface="Arial Narrow"/>
              <a:buNone/>
              <a:defRPr b="1" sz="9300">
                <a:solidFill>
                  <a:srgbClr val="00589A"/>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3897630" y="1752607"/>
            <a:ext cx="48897600" cy="6362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3897630" y="8763000"/>
            <a:ext cx="48897600" cy="20886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4800"/>
              </a:spcBef>
              <a:spcAft>
                <a:spcPts val="0"/>
              </a:spcAft>
              <a:buClr>
                <a:schemeClr val="dk1"/>
              </a:buClr>
              <a:buSzPts val="1800"/>
              <a:buChar char="•"/>
              <a:defRPr/>
            </a:lvl1pPr>
            <a:lvl2pPr indent="-342900" lvl="1" marL="914400" algn="l">
              <a:lnSpc>
                <a:spcPct val="90000"/>
              </a:lnSpc>
              <a:spcBef>
                <a:spcPts val="2400"/>
              </a:spcBef>
              <a:spcAft>
                <a:spcPts val="0"/>
              </a:spcAft>
              <a:buClr>
                <a:schemeClr val="dk1"/>
              </a:buClr>
              <a:buSzPts val="1800"/>
              <a:buChar char="•"/>
              <a:defRPr/>
            </a:lvl2pPr>
            <a:lvl3pPr indent="-342900" lvl="2" marL="1371600" algn="l">
              <a:lnSpc>
                <a:spcPct val="90000"/>
              </a:lnSpc>
              <a:spcBef>
                <a:spcPts val="2400"/>
              </a:spcBef>
              <a:spcAft>
                <a:spcPts val="0"/>
              </a:spcAft>
              <a:buClr>
                <a:schemeClr val="dk1"/>
              </a:buClr>
              <a:buSzPts val="1800"/>
              <a:buChar char="•"/>
              <a:defRPr/>
            </a:lvl3pPr>
            <a:lvl4pPr indent="-342900" lvl="3" marL="1828800" algn="l">
              <a:lnSpc>
                <a:spcPct val="90000"/>
              </a:lnSpc>
              <a:spcBef>
                <a:spcPts val="2400"/>
              </a:spcBef>
              <a:spcAft>
                <a:spcPts val="0"/>
              </a:spcAft>
              <a:buClr>
                <a:schemeClr val="dk1"/>
              </a:buClr>
              <a:buSzPts val="1800"/>
              <a:buChar char="•"/>
              <a:defRPr/>
            </a:lvl4pPr>
            <a:lvl5pPr indent="-342900" lvl="4" marL="2286000" algn="l">
              <a:lnSpc>
                <a:spcPct val="90000"/>
              </a:lnSpc>
              <a:spcBef>
                <a:spcPts val="2400"/>
              </a:spcBef>
              <a:spcAft>
                <a:spcPts val="0"/>
              </a:spcAft>
              <a:buClr>
                <a:schemeClr val="dk1"/>
              </a:buClr>
              <a:buSzPts val="1800"/>
              <a:buChar char="•"/>
              <a:defRPr/>
            </a:lvl5pPr>
            <a:lvl6pPr indent="-342900" lvl="5" marL="2743200" algn="l">
              <a:lnSpc>
                <a:spcPct val="90000"/>
              </a:lnSpc>
              <a:spcBef>
                <a:spcPts val="2400"/>
              </a:spcBef>
              <a:spcAft>
                <a:spcPts val="0"/>
              </a:spcAft>
              <a:buClr>
                <a:schemeClr val="dk1"/>
              </a:buClr>
              <a:buSzPts val="1800"/>
              <a:buChar char="•"/>
              <a:defRPr/>
            </a:lvl6pPr>
            <a:lvl7pPr indent="-342900" lvl="6" marL="3200400" algn="l">
              <a:lnSpc>
                <a:spcPct val="90000"/>
              </a:lnSpc>
              <a:spcBef>
                <a:spcPts val="2400"/>
              </a:spcBef>
              <a:spcAft>
                <a:spcPts val="0"/>
              </a:spcAft>
              <a:buClr>
                <a:schemeClr val="dk1"/>
              </a:buClr>
              <a:buSzPts val="1800"/>
              <a:buChar char="•"/>
              <a:defRPr/>
            </a:lvl7pPr>
            <a:lvl8pPr indent="-342900" lvl="7" marL="3657600" algn="l">
              <a:lnSpc>
                <a:spcPct val="90000"/>
              </a:lnSpc>
              <a:spcBef>
                <a:spcPts val="2400"/>
              </a:spcBef>
              <a:spcAft>
                <a:spcPts val="0"/>
              </a:spcAft>
              <a:buClr>
                <a:schemeClr val="dk1"/>
              </a:buClr>
              <a:buSzPts val="1800"/>
              <a:buChar char="•"/>
              <a:defRPr/>
            </a:lvl8pPr>
            <a:lvl9pPr indent="-342900" lvl="8" marL="4114800" algn="l">
              <a:lnSpc>
                <a:spcPct val="90000"/>
              </a:lnSpc>
              <a:spcBef>
                <a:spcPts val="2400"/>
              </a:spcBef>
              <a:spcAft>
                <a:spcPts val="0"/>
              </a:spcAft>
              <a:buClr>
                <a:schemeClr val="dk1"/>
              </a:buClr>
              <a:buSzPts val="1800"/>
              <a:buChar char="•"/>
              <a:defRPr/>
            </a:lvl9pPr>
          </a:lstStyle>
          <a:p/>
        </p:txBody>
      </p:sp>
      <p:sp>
        <p:nvSpPr>
          <p:cNvPr id="24" name="Google Shape;24;p4"/>
          <p:cNvSpPr txBox="1"/>
          <p:nvPr>
            <p:ph idx="10" type="dt"/>
          </p:nvPr>
        </p:nvSpPr>
        <p:spPr>
          <a:xfrm>
            <a:off x="3897630" y="30510487"/>
            <a:ext cx="12756000" cy="1752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18779490" y="30510487"/>
            <a:ext cx="19133700" cy="1752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40039290" y="30510487"/>
            <a:ext cx="12756000" cy="1752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3868105" y="8206749"/>
            <a:ext cx="48897600" cy="13693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800"/>
              <a:buFont typeface="Arial"/>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3868105" y="22029429"/>
            <a:ext cx="48897600" cy="72009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800"/>
              </a:spcBef>
              <a:spcAft>
                <a:spcPts val="0"/>
              </a:spcAft>
              <a:buClr>
                <a:schemeClr val="dk1"/>
              </a:buClr>
              <a:buSzPts val="11520"/>
              <a:buNone/>
              <a:defRPr sz="11520">
                <a:solidFill>
                  <a:schemeClr val="dk1"/>
                </a:solidFill>
              </a:defRPr>
            </a:lvl1pPr>
            <a:lvl2pPr indent="-228600" lvl="1" marL="914400" algn="l">
              <a:lnSpc>
                <a:spcPct val="90000"/>
              </a:lnSpc>
              <a:spcBef>
                <a:spcPts val="2400"/>
              </a:spcBef>
              <a:spcAft>
                <a:spcPts val="0"/>
              </a:spcAft>
              <a:buClr>
                <a:srgbClr val="888888"/>
              </a:buClr>
              <a:buSzPts val="9600"/>
              <a:buNone/>
              <a:defRPr sz="9600">
                <a:solidFill>
                  <a:srgbClr val="888888"/>
                </a:solidFill>
              </a:defRPr>
            </a:lvl2pPr>
            <a:lvl3pPr indent="-228600" lvl="2" marL="1371600" algn="l">
              <a:lnSpc>
                <a:spcPct val="90000"/>
              </a:lnSpc>
              <a:spcBef>
                <a:spcPts val="2400"/>
              </a:spcBef>
              <a:spcAft>
                <a:spcPts val="0"/>
              </a:spcAft>
              <a:buClr>
                <a:srgbClr val="888888"/>
              </a:buClr>
              <a:buSzPts val="8640"/>
              <a:buNone/>
              <a:defRPr sz="8640">
                <a:solidFill>
                  <a:srgbClr val="888888"/>
                </a:solidFill>
              </a:defRPr>
            </a:lvl3pPr>
            <a:lvl4pPr indent="-228600" lvl="3" marL="1828800" algn="l">
              <a:lnSpc>
                <a:spcPct val="90000"/>
              </a:lnSpc>
              <a:spcBef>
                <a:spcPts val="2400"/>
              </a:spcBef>
              <a:spcAft>
                <a:spcPts val="0"/>
              </a:spcAft>
              <a:buClr>
                <a:srgbClr val="888888"/>
              </a:buClr>
              <a:buSzPts val="7680"/>
              <a:buNone/>
              <a:defRPr sz="7680">
                <a:solidFill>
                  <a:srgbClr val="888888"/>
                </a:solidFill>
              </a:defRPr>
            </a:lvl4pPr>
            <a:lvl5pPr indent="-228600" lvl="4" marL="2286000" algn="l">
              <a:lnSpc>
                <a:spcPct val="90000"/>
              </a:lnSpc>
              <a:spcBef>
                <a:spcPts val="2400"/>
              </a:spcBef>
              <a:spcAft>
                <a:spcPts val="0"/>
              </a:spcAft>
              <a:buClr>
                <a:srgbClr val="888888"/>
              </a:buClr>
              <a:buSzPts val="7680"/>
              <a:buNone/>
              <a:defRPr sz="7680">
                <a:solidFill>
                  <a:srgbClr val="888888"/>
                </a:solidFill>
              </a:defRPr>
            </a:lvl5pPr>
            <a:lvl6pPr indent="-228600" lvl="5" marL="2743200" algn="l">
              <a:lnSpc>
                <a:spcPct val="90000"/>
              </a:lnSpc>
              <a:spcBef>
                <a:spcPts val="2400"/>
              </a:spcBef>
              <a:spcAft>
                <a:spcPts val="0"/>
              </a:spcAft>
              <a:buClr>
                <a:srgbClr val="888888"/>
              </a:buClr>
              <a:buSzPts val="7680"/>
              <a:buNone/>
              <a:defRPr sz="7680">
                <a:solidFill>
                  <a:srgbClr val="888888"/>
                </a:solidFill>
              </a:defRPr>
            </a:lvl6pPr>
            <a:lvl7pPr indent="-228600" lvl="6" marL="3200400" algn="l">
              <a:lnSpc>
                <a:spcPct val="90000"/>
              </a:lnSpc>
              <a:spcBef>
                <a:spcPts val="2400"/>
              </a:spcBef>
              <a:spcAft>
                <a:spcPts val="0"/>
              </a:spcAft>
              <a:buClr>
                <a:srgbClr val="888888"/>
              </a:buClr>
              <a:buSzPts val="7680"/>
              <a:buNone/>
              <a:defRPr sz="7680">
                <a:solidFill>
                  <a:srgbClr val="888888"/>
                </a:solidFill>
              </a:defRPr>
            </a:lvl7pPr>
            <a:lvl8pPr indent="-228600" lvl="7" marL="3657600" algn="l">
              <a:lnSpc>
                <a:spcPct val="90000"/>
              </a:lnSpc>
              <a:spcBef>
                <a:spcPts val="2400"/>
              </a:spcBef>
              <a:spcAft>
                <a:spcPts val="0"/>
              </a:spcAft>
              <a:buClr>
                <a:srgbClr val="888888"/>
              </a:buClr>
              <a:buSzPts val="7680"/>
              <a:buNone/>
              <a:defRPr sz="7680">
                <a:solidFill>
                  <a:srgbClr val="888888"/>
                </a:solidFill>
              </a:defRPr>
            </a:lvl8pPr>
            <a:lvl9pPr indent="-228600" lvl="8" marL="4114800" algn="l">
              <a:lnSpc>
                <a:spcPct val="90000"/>
              </a:lnSpc>
              <a:spcBef>
                <a:spcPts val="2400"/>
              </a:spcBef>
              <a:spcAft>
                <a:spcPts val="0"/>
              </a:spcAft>
              <a:buClr>
                <a:srgbClr val="888888"/>
              </a:buClr>
              <a:buSzPts val="7680"/>
              <a:buNone/>
              <a:defRPr sz="7680">
                <a:solidFill>
                  <a:srgbClr val="888888"/>
                </a:solidFill>
              </a:defRPr>
            </a:lvl9pPr>
          </a:lstStyle>
          <a:p/>
        </p:txBody>
      </p:sp>
      <p:sp>
        <p:nvSpPr>
          <p:cNvPr id="30" name="Google Shape;30;p5"/>
          <p:cNvSpPr txBox="1"/>
          <p:nvPr>
            <p:ph idx="10" type="dt"/>
          </p:nvPr>
        </p:nvSpPr>
        <p:spPr>
          <a:xfrm>
            <a:off x="3897630" y="30510487"/>
            <a:ext cx="12756000" cy="1752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18779490" y="30510487"/>
            <a:ext cx="19133700" cy="1752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40039290" y="30510487"/>
            <a:ext cx="12756000" cy="1752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3897630" y="1752607"/>
            <a:ext cx="48897600" cy="6362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3897630" y="8763000"/>
            <a:ext cx="24094500" cy="20886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4800"/>
              </a:spcBef>
              <a:spcAft>
                <a:spcPts val="0"/>
              </a:spcAft>
              <a:buClr>
                <a:schemeClr val="dk1"/>
              </a:buClr>
              <a:buSzPts val="1800"/>
              <a:buChar char="•"/>
              <a:defRPr/>
            </a:lvl1pPr>
            <a:lvl2pPr indent="-342900" lvl="1" marL="914400" algn="l">
              <a:lnSpc>
                <a:spcPct val="90000"/>
              </a:lnSpc>
              <a:spcBef>
                <a:spcPts val="2400"/>
              </a:spcBef>
              <a:spcAft>
                <a:spcPts val="0"/>
              </a:spcAft>
              <a:buClr>
                <a:schemeClr val="dk1"/>
              </a:buClr>
              <a:buSzPts val="1800"/>
              <a:buChar char="•"/>
              <a:defRPr/>
            </a:lvl2pPr>
            <a:lvl3pPr indent="-342900" lvl="2" marL="1371600" algn="l">
              <a:lnSpc>
                <a:spcPct val="90000"/>
              </a:lnSpc>
              <a:spcBef>
                <a:spcPts val="2400"/>
              </a:spcBef>
              <a:spcAft>
                <a:spcPts val="0"/>
              </a:spcAft>
              <a:buClr>
                <a:schemeClr val="dk1"/>
              </a:buClr>
              <a:buSzPts val="1800"/>
              <a:buChar char="•"/>
              <a:defRPr/>
            </a:lvl3pPr>
            <a:lvl4pPr indent="-342900" lvl="3" marL="1828800" algn="l">
              <a:lnSpc>
                <a:spcPct val="90000"/>
              </a:lnSpc>
              <a:spcBef>
                <a:spcPts val="2400"/>
              </a:spcBef>
              <a:spcAft>
                <a:spcPts val="0"/>
              </a:spcAft>
              <a:buClr>
                <a:schemeClr val="dk1"/>
              </a:buClr>
              <a:buSzPts val="1800"/>
              <a:buChar char="•"/>
              <a:defRPr/>
            </a:lvl4pPr>
            <a:lvl5pPr indent="-342900" lvl="4" marL="2286000" algn="l">
              <a:lnSpc>
                <a:spcPct val="90000"/>
              </a:lnSpc>
              <a:spcBef>
                <a:spcPts val="2400"/>
              </a:spcBef>
              <a:spcAft>
                <a:spcPts val="0"/>
              </a:spcAft>
              <a:buClr>
                <a:schemeClr val="dk1"/>
              </a:buClr>
              <a:buSzPts val="1800"/>
              <a:buChar char="•"/>
              <a:defRPr/>
            </a:lvl5pPr>
            <a:lvl6pPr indent="-342900" lvl="5" marL="2743200" algn="l">
              <a:lnSpc>
                <a:spcPct val="90000"/>
              </a:lnSpc>
              <a:spcBef>
                <a:spcPts val="2400"/>
              </a:spcBef>
              <a:spcAft>
                <a:spcPts val="0"/>
              </a:spcAft>
              <a:buClr>
                <a:schemeClr val="dk1"/>
              </a:buClr>
              <a:buSzPts val="1800"/>
              <a:buChar char="•"/>
              <a:defRPr/>
            </a:lvl6pPr>
            <a:lvl7pPr indent="-342900" lvl="6" marL="3200400" algn="l">
              <a:lnSpc>
                <a:spcPct val="90000"/>
              </a:lnSpc>
              <a:spcBef>
                <a:spcPts val="2400"/>
              </a:spcBef>
              <a:spcAft>
                <a:spcPts val="0"/>
              </a:spcAft>
              <a:buClr>
                <a:schemeClr val="dk1"/>
              </a:buClr>
              <a:buSzPts val="1800"/>
              <a:buChar char="•"/>
              <a:defRPr/>
            </a:lvl7pPr>
            <a:lvl8pPr indent="-342900" lvl="7" marL="3657600" algn="l">
              <a:lnSpc>
                <a:spcPct val="90000"/>
              </a:lnSpc>
              <a:spcBef>
                <a:spcPts val="2400"/>
              </a:spcBef>
              <a:spcAft>
                <a:spcPts val="0"/>
              </a:spcAft>
              <a:buClr>
                <a:schemeClr val="dk1"/>
              </a:buClr>
              <a:buSzPts val="1800"/>
              <a:buChar char="•"/>
              <a:defRPr/>
            </a:lvl8pPr>
            <a:lvl9pPr indent="-342900" lvl="8" marL="4114800" algn="l">
              <a:lnSpc>
                <a:spcPct val="90000"/>
              </a:lnSpc>
              <a:spcBef>
                <a:spcPts val="2400"/>
              </a:spcBef>
              <a:spcAft>
                <a:spcPts val="0"/>
              </a:spcAft>
              <a:buClr>
                <a:schemeClr val="dk1"/>
              </a:buClr>
              <a:buSzPts val="1800"/>
              <a:buChar char="•"/>
              <a:defRPr/>
            </a:lvl9pPr>
          </a:lstStyle>
          <a:p/>
        </p:txBody>
      </p:sp>
      <p:sp>
        <p:nvSpPr>
          <p:cNvPr id="36" name="Google Shape;36;p6"/>
          <p:cNvSpPr txBox="1"/>
          <p:nvPr>
            <p:ph idx="2" type="body"/>
          </p:nvPr>
        </p:nvSpPr>
        <p:spPr>
          <a:xfrm>
            <a:off x="28700730" y="8763000"/>
            <a:ext cx="24094500" cy="20886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4800"/>
              </a:spcBef>
              <a:spcAft>
                <a:spcPts val="0"/>
              </a:spcAft>
              <a:buClr>
                <a:schemeClr val="dk1"/>
              </a:buClr>
              <a:buSzPts val="1800"/>
              <a:buChar char="•"/>
              <a:defRPr/>
            </a:lvl1pPr>
            <a:lvl2pPr indent="-342900" lvl="1" marL="914400" algn="l">
              <a:lnSpc>
                <a:spcPct val="90000"/>
              </a:lnSpc>
              <a:spcBef>
                <a:spcPts val="2400"/>
              </a:spcBef>
              <a:spcAft>
                <a:spcPts val="0"/>
              </a:spcAft>
              <a:buClr>
                <a:schemeClr val="dk1"/>
              </a:buClr>
              <a:buSzPts val="1800"/>
              <a:buChar char="•"/>
              <a:defRPr/>
            </a:lvl2pPr>
            <a:lvl3pPr indent="-342900" lvl="2" marL="1371600" algn="l">
              <a:lnSpc>
                <a:spcPct val="90000"/>
              </a:lnSpc>
              <a:spcBef>
                <a:spcPts val="2400"/>
              </a:spcBef>
              <a:spcAft>
                <a:spcPts val="0"/>
              </a:spcAft>
              <a:buClr>
                <a:schemeClr val="dk1"/>
              </a:buClr>
              <a:buSzPts val="1800"/>
              <a:buChar char="•"/>
              <a:defRPr/>
            </a:lvl3pPr>
            <a:lvl4pPr indent="-342900" lvl="3" marL="1828800" algn="l">
              <a:lnSpc>
                <a:spcPct val="90000"/>
              </a:lnSpc>
              <a:spcBef>
                <a:spcPts val="2400"/>
              </a:spcBef>
              <a:spcAft>
                <a:spcPts val="0"/>
              </a:spcAft>
              <a:buClr>
                <a:schemeClr val="dk1"/>
              </a:buClr>
              <a:buSzPts val="1800"/>
              <a:buChar char="•"/>
              <a:defRPr/>
            </a:lvl4pPr>
            <a:lvl5pPr indent="-342900" lvl="4" marL="2286000" algn="l">
              <a:lnSpc>
                <a:spcPct val="90000"/>
              </a:lnSpc>
              <a:spcBef>
                <a:spcPts val="2400"/>
              </a:spcBef>
              <a:spcAft>
                <a:spcPts val="0"/>
              </a:spcAft>
              <a:buClr>
                <a:schemeClr val="dk1"/>
              </a:buClr>
              <a:buSzPts val="1800"/>
              <a:buChar char="•"/>
              <a:defRPr/>
            </a:lvl5pPr>
            <a:lvl6pPr indent="-342900" lvl="5" marL="2743200" algn="l">
              <a:lnSpc>
                <a:spcPct val="90000"/>
              </a:lnSpc>
              <a:spcBef>
                <a:spcPts val="2400"/>
              </a:spcBef>
              <a:spcAft>
                <a:spcPts val="0"/>
              </a:spcAft>
              <a:buClr>
                <a:schemeClr val="dk1"/>
              </a:buClr>
              <a:buSzPts val="1800"/>
              <a:buChar char="•"/>
              <a:defRPr/>
            </a:lvl6pPr>
            <a:lvl7pPr indent="-342900" lvl="6" marL="3200400" algn="l">
              <a:lnSpc>
                <a:spcPct val="90000"/>
              </a:lnSpc>
              <a:spcBef>
                <a:spcPts val="2400"/>
              </a:spcBef>
              <a:spcAft>
                <a:spcPts val="0"/>
              </a:spcAft>
              <a:buClr>
                <a:schemeClr val="dk1"/>
              </a:buClr>
              <a:buSzPts val="1800"/>
              <a:buChar char="•"/>
              <a:defRPr/>
            </a:lvl7pPr>
            <a:lvl8pPr indent="-342900" lvl="7" marL="3657600" algn="l">
              <a:lnSpc>
                <a:spcPct val="90000"/>
              </a:lnSpc>
              <a:spcBef>
                <a:spcPts val="2400"/>
              </a:spcBef>
              <a:spcAft>
                <a:spcPts val="0"/>
              </a:spcAft>
              <a:buClr>
                <a:schemeClr val="dk1"/>
              </a:buClr>
              <a:buSzPts val="1800"/>
              <a:buChar char="•"/>
              <a:defRPr/>
            </a:lvl8pPr>
            <a:lvl9pPr indent="-342900" lvl="8" marL="4114800" algn="l">
              <a:lnSpc>
                <a:spcPct val="90000"/>
              </a:lnSpc>
              <a:spcBef>
                <a:spcPts val="2400"/>
              </a:spcBef>
              <a:spcAft>
                <a:spcPts val="0"/>
              </a:spcAft>
              <a:buClr>
                <a:schemeClr val="dk1"/>
              </a:buClr>
              <a:buSzPts val="1800"/>
              <a:buChar char="•"/>
              <a:defRPr/>
            </a:lvl9pPr>
          </a:lstStyle>
          <a:p/>
        </p:txBody>
      </p:sp>
      <p:sp>
        <p:nvSpPr>
          <p:cNvPr id="37" name="Google Shape;37;p6"/>
          <p:cNvSpPr txBox="1"/>
          <p:nvPr>
            <p:ph idx="10" type="dt"/>
          </p:nvPr>
        </p:nvSpPr>
        <p:spPr>
          <a:xfrm>
            <a:off x="3897630" y="30510487"/>
            <a:ext cx="12756000" cy="1752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18779490" y="30510487"/>
            <a:ext cx="19133700" cy="1752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40039290" y="30510487"/>
            <a:ext cx="12756000" cy="1752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3905014" y="1752607"/>
            <a:ext cx="48897600" cy="6362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3905021" y="8069582"/>
            <a:ext cx="23983800" cy="39549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4800"/>
              </a:spcBef>
              <a:spcAft>
                <a:spcPts val="0"/>
              </a:spcAft>
              <a:buClr>
                <a:schemeClr val="dk1"/>
              </a:buClr>
              <a:buSzPts val="11520"/>
              <a:buNone/>
              <a:defRPr b="1" sz="11520"/>
            </a:lvl1pPr>
            <a:lvl2pPr indent="-228600" lvl="1" marL="914400" algn="l">
              <a:lnSpc>
                <a:spcPct val="90000"/>
              </a:lnSpc>
              <a:spcBef>
                <a:spcPts val="2400"/>
              </a:spcBef>
              <a:spcAft>
                <a:spcPts val="0"/>
              </a:spcAft>
              <a:buClr>
                <a:schemeClr val="dk1"/>
              </a:buClr>
              <a:buSzPts val="9600"/>
              <a:buNone/>
              <a:defRPr b="1" sz="9600"/>
            </a:lvl2pPr>
            <a:lvl3pPr indent="-228600" lvl="2" marL="1371600" algn="l">
              <a:lnSpc>
                <a:spcPct val="90000"/>
              </a:lnSpc>
              <a:spcBef>
                <a:spcPts val="2400"/>
              </a:spcBef>
              <a:spcAft>
                <a:spcPts val="0"/>
              </a:spcAft>
              <a:buClr>
                <a:schemeClr val="dk1"/>
              </a:buClr>
              <a:buSzPts val="8640"/>
              <a:buNone/>
              <a:defRPr b="1" sz="8640"/>
            </a:lvl3pPr>
            <a:lvl4pPr indent="-228600" lvl="3" marL="1828800" algn="l">
              <a:lnSpc>
                <a:spcPct val="90000"/>
              </a:lnSpc>
              <a:spcBef>
                <a:spcPts val="2400"/>
              </a:spcBef>
              <a:spcAft>
                <a:spcPts val="0"/>
              </a:spcAft>
              <a:buClr>
                <a:schemeClr val="dk1"/>
              </a:buClr>
              <a:buSzPts val="7680"/>
              <a:buNone/>
              <a:defRPr b="1" sz="7680"/>
            </a:lvl4pPr>
            <a:lvl5pPr indent="-228600" lvl="4" marL="2286000" algn="l">
              <a:lnSpc>
                <a:spcPct val="90000"/>
              </a:lnSpc>
              <a:spcBef>
                <a:spcPts val="2400"/>
              </a:spcBef>
              <a:spcAft>
                <a:spcPts val="0"/>
              </a:spcAft>
              <a:buClr>
                <a:schemeClr val="dk1"/>
              </a:buClr>
              <a:buSzPts val="7680"/>
              <a:buNone/>
              <a:defRPr b="1" sz="7680"/>
            </a:lvl5pPr>
            <a:lvl6pPr indent="-228600" lvl="5" marL="2743200" algn="l">
              <a:lnSpc>
                <a:spcPct val="90000"/>
              </a:lnSpc>
              <a:spcBef>
                <a:spcPts val="2400"/>
              </a:spcBef>
              <a:spcAft>
                <a:spcPts val="0"/>
              </a:spcAft>
              <a:buClr>
                <a:schemeClr val="dk1"/>
              </a:buClr>
              <a:buSzPts val="7680"/>
              <a:buNone/>
              <a:defRPr b="1" sz="7680"/>
            </a:lvl6pPr>
            <a:lvl7pPr indent="-228600" lvl="6" marL="3200400" algn="l">
              <a:lnSpc>
                <a:spcPct val="90000"/>
              </a:lnSpc>
              <a:spcBef>
                <a:spcPts val="2400"/>
              </a:spcBef>
              <a:spcAft>
                <a:spcPts val="0"/>
              </a:spcAft>
              <a:buClr>
                <a:schemeClr val="dk1"/>
              </a:buClr>
              <a:buSzPts val="7680"/>
              <a:buNone/>
              <a:defRPr b="1" sz="7680"/>
            </a:lvl7pPr>
            <a:lvl8pPr indent="-228600" lvl="7" marL="3657600" algn="l">
              <a:lnSpc>
                <a:spcPct val="90000"/>
              </a:lnSpc>
              <a:spcBef>
                <a:spcPts val="2400"/>
              </a:spcBef>
              <a:spcAft>
                <a:spcPts val="0"/>
              </a:spcAft>
              <a:buClr>
                <a:schemeClr val="dk1"/>
              </a:buClr>
              <a:buSzPts val="7680"/>
              <a:buNone/>
              <a:defRPr b="1" sz="7680"/>
            </a:lvl8pPr>
            <a:lvl9pPr indent="-228600" lvl="8" marL="4114800" algn="l">
              <a:lnSpc>
                <a:spcPct val="90000"/>
              </a:lnSpc>
              <a:spcBef>
                <a:spcPts val="2400"/>
              </a:spcBef>
              <a:spcAft>
                <a:spcPts val="0"/>
              </a:spcAft>
              <a:buClr>
                <a:schemeClr val="dk1"/>
              </a:buClr>
              <a:buSzPts val="7680"/>
              <a:buNone/>
              <a:defRPr b="1" sz="7680"/>
            </a:lvl9pPr>
          </a:lstStyle>
          <a:p/>
        </p:txBody>
      </p:sp>
      <p:sp>
        <p:nvSpPr>
          <p:cNvPr id="43" name="Google Shape;43;p7"/>
          <p:cNvSpPr txBox="1"/>
          <p:nvPr>
            <p:ph idx="2" type="body"/>
          </p:nvPr>
        </p:nvSpPr>
        <p:spPr>
          <a:xfrm>
            <a:off x="3905021" y="12024360"/>
            <a:ext cx="23983800" cy="176859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4800"/>
              </a:spcBef>
              <a:spcAft>
                <a:spcPts val="0"/>
              </a:spcAft>
              <a:buClr>
                <a:schemeClr val="dk1"/>
              </a:buClr>
              <a:buSzPts val="1800"/>
              <a:buChar char="•"/>
              <a:defRPr/>
            </a:lvl1pPr>
            <a:lvl2pPr indent="-342900" lvl="1" marL="914400" algn="l">
              <a:lnSpc>
                <a:spcPct val="90000"/>
              </a:lnSpc>
              <a:spcBef>
                <a:spcPts val="2400"/>
              </a:spcBef>
              <a:spcAft>
                <a:spcPts val="0"/>
              </a:spcAft>
              <a:buClr>
                <a:schemeClr val="dk1"/>
              </a:buClr>
              <a:buSzPts val="1800"/>
              <a:buChar char="•"/>
              <a:defRPr/>
            </a:lvl2pPr>
            <a:lvl3pPr indent="-342900" lvl="2" marL="1371600" algn="l">
              <a:lnSpc>
                <a:spcPct val="90000"/>
              </a:lnSpc>
              <a:spcBef>
                <a:spcPts val="2400"/>
              </a:spcBef>
              <a:spcAft>
                <a:spcPts val="0"/>
              </a:spcAft>
              <a:buClr>
                <a:schemeClr val="dk1"/>
              </a:buClr>
              <a:buSzPts val="1800"/>
              <a:buChar char="•"/>
              <a:defRPr/>
            </a:lvl3pPr>
            <a:lvl4pPr indent="-342900" lvl="3" marL="1828800" algn="l">
              <a:lnSpc>
                <a:spcPct val="90000"/>
              </a:lnSpc>
              <a:spcBef>
                <a:spcPts val="2400"/>
              </a:spcBef>
              <a:spcAft>
                <a:spcPts val="0"/>
              </a:spcAft>
              <a:buClr>
                <a:schemeClr val="dk1"/>
              </a:buClr>
              <a:buSzPts val="1800"/>
              <a:buChar char="•"/>
              <a:defRPr/>
            </a:lvl4pPr>
            <a:lvl5pPr indent="-342900" lvl="4" marL="2286000" algn="l">
              <a:lnSpc>
                <a:spcPct val="90000"/>
              </a:lnSpc>
              <a:spcBef>
                <a:spcPts val="2400"/>
              </a:spcBef>
              <a:spcAft>
                <a:spcPts val="0"/>
              </a:spcAft>
              <a:buClr>
                <a:schemeClr val="dk1"/>
              </a:buClr>
              <a:buSzPts val="1800"/>
              <a:buChar char="•"/>
              <a:defRPr/>
            </a:lvl5pPr>
            <a:lvl6pPr indent="-342900" lvl="5" marL="2743200" algn="l">
              <a:lnSpc>
                <a:spcPct val="90000"/>
              </a:lnSpc>
              <a:spcBef>
                <a:spcPts val="2400"/>
              </a:spcBef>
              <a:spcAft>
                <a:spcPts val="0"/>
              </a:spcAft>
              <a:buClr>
                <a:schemeClr val="dk1"/>
              </a:buClr>
              <a:buSzPts val="1800"/>
              <a:buChar char="•"/>
              <a:defRPr/>
            </a:lvl6pPr>
            <a:lvl7pPr indent="-342900" lvl="6" marL="3200400" algn="l">
              <a:lnSpc>
                <a:spcPct val="90000"/>
              </a:lnSpc>
              <a:spcBef>
                <a:spcPts val="2400"/>
              </a:spcBef>
              <a:spcAft>
                <a:spcPts val="0"/>
              </a:spcAft>
              <a:buClr>
                <a:schemeClr val="dk1"/>
              </a:buClr>
              <a:buSzPts val="1800"/>
              <a:buChar char="•"/>
              <a:defRPr/>
            </a:lvl7pPr>
            <a:lvl8pPr indent="-342900" lvl="7" marL="3657600" algn="l">
              <a:lnSpc>
                <a:spcPct val="90000"/>
              </a:lnSpc>
              <a:spcBef>
                <a:spcPts val="2400"/>
              </a:spcBef>
              <a:spcAft>
                <a:spcPts val="0"/>
              </a:spcAft>
              <a:buClr>
                <a:schemeClr val="dk1"/>
              </a:buClr>
              <a:buSzPts val="1800"/>
              <a:buChar char="•"/>
              <a:defRPr/>
            </a:lvl8pPr>
            <a:lvl9pPr indent="-342900" lvl="8" marL="4114800" algn="l">
              <a:lnSpc>
                <a:spcPct val="90000"/>
              </a:lnSpc>
              <a:spcBef>
                <a:spcPts val="2400"/>
              </a:spcBef>
              <a:spcAft>
                <a:spcPts val="0"/>
              </a:spcAft>
              <a:buClr>
                <a:schemeClr val="dk1"/>
              </a:buClr>
              <a:buSzPts val="1800"/>
              <a:buChar char="•"/>
              <a:defRPr/>
            </a:lvl9pPr>
          </a:lstStyle>
          <a:p/>
        </p:txBody>
      </p:sp>
      <p:sp>
        <p:nvSpPr>
          <p:cNvPr id="44" name="Google Shape;44;p7"/>
          <p:cNvSpPr txBox="1"/>
          <p:nvPr>
            <p:ph idx="3" type="body"/>
          </p:nvPr>
        </p:nvSpPr>
        <p:spPr>
          <a:xfrm>
            <a:off x="28700733" y="8069582"/>
            <a:ext cx="24102000" cy="39549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4800"/>
              </a:spcBef>
              <a:spcAft>
                <a:spcPts val="0"/>
              </a:spcAft>
              <a:buClr>
                <a:schemeClr val="dk1"/>
              </a:buClr>
              <a:buSzPts val="11520"/>
              <a:buNone/>
              <a:defRPr b="1" sz="11520"/>
            </a:lvl1pPr>
            <a:lvl2pPr indent="-228600" lvl="1" marL="914400" algn="l">
              <a:lnSpc>
                <a:spcPct val="90000"/>
              </a:lnSpc>
              <a:spcBef>
                <a:spcPts val="2400"/>
              </a:spcBef>
              <a:spcAft>
                <a:spcPts val="0"/>
              </a:spcAft>
              <a:buClr>
                <a:schemeClr val="dk1"/>
              </a:buClr>
              <a:buSzPts val="9600"/>
              <a:buNone/>
              <a:defRPr b="1" sz="9600"/>
            </a:lvl2pPr>
            <a:lvl3pPr indent="-228600" lvl="2" marL="1371600" algn="l">
              <a:lnSpc>
                <a:spcPct val="90000"/>
              </a:lnSpc>
              <a:spcBef>
                <a:spcPts val="2400"/>
              </a:spcBef>
              <a:spcAft>
                <a:spcPts val="0"/>
              </a:spcAft>
              <a:buClr>
                <a:schemeClr val="dk1"/>
              </a:buClr>
              <a:buSzPts val="8640"/>
              <a:buNone/>
              <a:defRPr b="1" sz="8640"/>
            </a:lvl3pPr>
            <a:lvl4pPr indent="-228600" lvl="3" marL="1828800" algn="l">
              <a:lnSpc>
                <a:spcPct val="90000"/>
              </a:lnSpc>
              <a:spcBef>
                <a:spcPts val="2400"/>
              </a:spcBef>
              <a:spcAft>
                <a:spcPts val="0"/>
              </a:spcAft>
              <a:buClr>
                <a:schemeClr val="dk1"/>
              </a:buClr>
              <a:buSzPts val="7680"/>
              <a:buNone/>
              <a:defRPr b="1" sz="7680"/>
            </a:lvl4pPr>
            <a:lvl5pPr indent="-228600" lvl="4" marL="2286000" algn="l">
              <a:lnSpc>
                <a:spcPct val="90000"/>
              </a:lnSpc>
              <a:spcBef>
                <a:spcPts val="2400"/>
              </a:spcBef>
              <a:spcAft>
                <a:spcPts val="0"/>
              </a:spcAft>
              <a:buClr>
                <a:schemeClr val="dk1"/>
              </a:buClr>
              <a:buSzPts val="7680"/>
              <a:buNone/>
              <a:defRPr b="1" sz="7680"/>
            </a:lvl5pPr>
            <a:lvl6pPr indent="-228600" lvl="5" marL="2743200" algn="l">
              <a:lnSpc>
                <a:spcPct val="90000"/>
              </a:lnSpc>
              <a:spcBef>
                <a:spcPts val="2400"/>
              </a:spcBef>
              <a:spcAft>
                <a:spcPts val="0"/>
              </a:spcAft>
              <a:buClr>
                <a:schemeClr val="dk1"/>
              </a:buClr>
              <a:buSzPts val="7680"/>
              <a:buNone/>
              <a:defRPr b="1" sz="7680"/>
            </a:lvl6pPr>
            <a:lvl7pPr indent="-228600" lvl="6" marL="3200400" algn="l">
              <a:lnSpc>
                <a:spcPct val="90000"/>
              </a:lnSpc>
              <a:spcBef>
                <a:spcPts val="2400"/>
              </a:spcBef>
              <a:spcAft>
                <a:spcPts val="0"/>
              </a:spcAft>
              <a:buClr>
                <a:schemeClr val="dk1"/>
              </a:buClr>
              <a:buSzPts val="7680"/>
              <a:buNone/>
              <a:defRPr b="1" sz="7680"/>
            </a:lvl7pPr>
            <a:lvl8pPr indent="-228600" lvl="7" marL="3657600" algn="l">
              <a:lnSpc>
                <a:spcPct val="90000"/>
              </a:lnSpc>
              <a:spcBef>
                <a:spcPts val="2400"/>
              </a:spcBef>
              <a:spcAft>
                <a:spcPts val="0"/>
              </a:spcAft>
              <a:buClr>
                <a:schemeClr val="dk1"/>
              </a:buClr>
              <a:buSzPts val="7680"/>
              <a:buNone/>
              <a:defRPr b="1" sz="7680"/>
            </a:lvl8pPr>
            <a:lvl9pPr indent="-228600" lvl="8" marL="4114800" algn="l">
              <a:lnSpc>
                <a:spcPct val="90000"/>
              </a:lnSpc>
              <a:spcBef>
                <a:spcPts val="2400"/>
              </a:spcBef>
              <a:spcAft>
                <a:spcPts val="0"/>
              </a:spcAft>
              <a:buClr>
                <a:schemeClr val="dk1"/>
              </a:buClr>
              <a:buSzPts val="7680"/>
              <a:buNone/>
              <a:defRPr b="1" sz="7680"/>
            </a:lvl9pPr>
          </a:lstStyle>
          <a:p/>
        </p:txBody>
      </p:sp>
      <p:sp>
        <p:nvSpPr>
          <p:cNvPr id="45" name="Google Shape;45;p7"/>
          <p:cNvSpPr txBox="1"/>
          <p:nvPr>
            <p:ph idx="4" type="body"/>
          </p:nvPr>
        </p:nvSpPr>
        <p:spPr>
          <a:xfrm>
            <a:off x="28700733" y="12024360"/>
            <a:ext cx="24102000" cy="176859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4800"/>
              </a:spcBef>
              <a:spcAft>
                <a:spcPts val="0"/>
              </a:spcAft>
              <a:buClr>
                <a:schemeClr val="dk1"/>
              </a:buClr>
              <a:buSzPts val="1800"/>
              <a:buChar char="•"/>
              <a:defRPr/>
            </a:lvl1pPr>
            <a:lvl2pPr indent="-342900" lvl="1" marL="914400" algn="l">
              <a:lnSpc>
                <a:spcPct val="90000"/>
              </a:lnSpc>
              <a:spcBef>
                <a:spcPts val="2400"/>
              </a:spcBef>
              <a:spcAft>
                <a:spcPts val="0"/>
              </a:spcAft>
              <a:buClr>
                <a:schemeClr val="dk1"/>
              </a:buClr>
              <a:buSzPts val="1800"/>
              <a:buChar char="•"/>
              <a:defRPr/>
            </a:lvl2pPr>
            <a:lvl3pPr indent="-342900" lvl="2" marL="1371600" algn="l">
              <a:lnSpc>
                <a:spcPct val="90000"/>
              </a:lnSpc>
              <a:spcBef>
                <a:spcPts val="2400"/>
              </a:spcBef>
              <a:spcAft>
                <a:spcPts val="0"/>
              </a:spcAft>
              <a:buClr>
                <a:schemeClr val="dk1"/>
              </a:buClr>
              <a:buSzPts val="1800"/>
              <a:buChar char="•"/>
              <a:defRPr/>
            </a:lvl3pPr>
            <a:lvl4pPr indent="-342900" lvl="3" marL="1828800" algn="l">
              <a:lnSpc>
                <a:spcPct val="90000"/>
              </a:lnSpc>
              <a:spcBef>
                <a:spcPts val="2400"/>
              </a:spcBef>
              <a:spcAft>
                <a:spcPts val="0"/>
              </a:spcAft>
              <a:buClr>
                <a:schemeClr val="dk1"/>
              </a:buClr>
              <a:buSzPts val="1800"/>
              <a:buChar char="•"/>
              <a:defRPr/>
            </a:lvl4pPr>
            <a:lvl5pPr indent="-342900" lvl="4" marL="2286000" algn="l">
              <a:lnSpc>
                <a:spcPct val="90000"/>
              </a:lnSpc>
              <a:spcBef>
                <a:spcPts val="2400"/>
              </a:spcBef>
              <a:spcAft>
                <a:spcPts val="0"/>
              </a:spcAft>
              <a:buClr>
                <a:schemeClr val="dk1"/>
              </a:buClr>
              <a:buSzPts val="1800"/>
              <a:buChar char="•"/>
              <a:defRPr/>
            </a:lvl5pPr>
            <a:lvl6pPr indent="-342900" lvl="5" marL="2743200" algn="l">
              <a:lnSpc>
                <a:spcPct val="90000"/>
              </a:lnSpc>
              <a:spcBef>
                <a:spcPts val="2400"/>
              </a:spcBef>
              <a:spcAft>
                <a:spcPts val="0"/>
              </a:spcAft>
              <a:buClr>
                <a:schemeClr val="dk1"/>
              </a:buClr>
              <a:buSzPts val="1800"/>
              <a:buChar char="•"/>
              <a:defRPr/>
            </a:lvl6pPr>
            <a:lvl7pPr indent="-342900" lvl="6" marL="3200400" algn="l">
              <a:lnSpc>
                <a:spcPct val="90000"/>
              </a:lnSpc>
              <a:spcBef>
                <a:spcPts val="2400"/>
              </a:spcBef>
              <a:spcAft>
                <a:spcPts val="0"/>
              </a:spcAft>
              <a:buClr>
                <a:schemeClr val="dk1"/>
              </a:buClr>
              <a:buSzPts val="1800"/>
              <a:buChar char="•"/>
              <a:defRPr/>
            </a:lvl7pPr>
            <a:lvl8pPr indent="-342900" lvl="7" marL="3657600" algn="l">
              <a:lnSpc>
                <a:spcPct val="90000"/>
              </a:lnSpc>
              <a:spcBef>
                <a:spcPts val="2400"/>
              </a:spcBef>
              <a:spcAft>
                <a:spcPts val="0"/>
              </a:spcAft>
              <a:buClr>
                <a:schemeClr val="dk1"/>
              </a:buClr>
              <a:buSzPts val="1800"/>
              <a:buChar char="•"/>
              <a:defRPr/>
            </a:lvl8pPr>
            <a:lvl9pPr indent="-342900" lvl="8" marL="4114800" algn="l">
              <a:lnSpc>
                <a:spcPct val="90000"/>
              </a:lnSpc>
              <a:spcBef>
                <a:spcPts val="2400"/>
              </a:spcBef>
              <a:spcAft>
                <a:spcPts val="0"/>
              </a:spcAft>
              <a:buClr>
                <a:schemeClr val="dk1"/>
              </a:buClr>
              <a:buSzPts val="1800"/>
              <a:buChar char="•"/>
              <a:defRPr/>
            </a:lvl9pPr>
          </a:lstStyle>
          <a:p/>
        </p:txBody>
      </p:sp>
      <p:sp>
        <p:nvSpPr>
          <p:cNvPr id="46" name="Google Shape;46;p7"/>
          <p:cNvSpPr txBox="1"/>
          <p:nvPr>
            <p:ph idx="10" type="dt"/>
          </p:nvPr>
        </p:nvSpPr>
        <p:spPr>
          <a:xfrm>
            <a:off x="3897630" y="30510487"/>
            <a:ext cx="12756000" cy="1752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18779490" y="30510487"/>
            <a:ext cx="19133700" cy="1752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40039290" y="30510487"/>
            <a:ext cx="12756000" cy="1752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3897630" y="1752607"/>
            <a:ext cx="48897600" cy="6362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3897630" y="30510487"/>
            <a:ext cx="12756000" cy="1752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18779490" y="30510487"/>
            <a:ext cx="19133700" cy="1752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40039290" y="30510487"/>
            <a:ext cx="12756000" cy="1752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9"/>
          <p:cNvSpPr txBox="1"/>
          <p:nvPr>
            <p:ph idx="10" type="dt"/>
          </p:nvPr>
        </p:nvSpPr>
        <p:spPr>
          <a:xfrm>
            <a:off x="3897630" y="30510487"/>
            <a:ext cx="12756000" cy="1752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
          <p:cNvSpPr txBox="1"/>
          <p:nvPr>
            <p:ph idx="11" type="ftr"/>
          </p:nvPr>
        </p:nvSpPr>
        <p:spPr>
          <a:xfrm>
            <a:off x="18779490" y="30510487"/>
            <a:ext cx="19133700" cy="1752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2" type="sldNum"/>
          </p:nvPr>
        </p:nvSpPr>
        <p:spPr>
          <a:xfrm>
            <a:off x="40039290" y="30510487"/>
            <a:ext cx="12756000" cy="1752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0"/>
          <p:cNvSpPr txBox="1"/>
          <p:nvPr>
            <p:ph type="title"/>
          </p:nvPr>
        </p:nvSpPr>
        <p:spPr>
          <a:xfrm>
            <a:off x="3905014" y="2194560"/>
            <a:ext cx="18284700" cy="76809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5360"/>
              <a:buFont typeface="Arial"/>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0"/>
          <p:cNvSpPr txBox="1"/>
          <p:nvPr>
            <p:ph idx="1" type="body"/>
          </p:nvPr>
        </p:nvSpPr>
        <p:spPr>
          <a:xfrm>
            <a:off x="24101824" y="4739647"/>
            <a:ext cx="28700700" cy="23393400"/>
          </a:xfrm>
          <a:prstGeom prst="rect">
            <a:avLst/>
          </a:prstGeom>
          <a:noFill/>
          <a:ln>
            <a:noFill/>
          </a:ln>
        </p:spPr>
        <p:txBody>
          <a:bodyPr anchorCtr="0" anchor="t" bIns="45700" lIns="91425" spcFirstLastPara="1" rIns="91425" wrap="square" tIns="45700">
            <a:normAutofit/>
          </a:bodyPr>
          <a:lstStyle>
            <a:lvl1pPr indent="-1203960" lvl="0" marL="457200" algn="l">
              <a:lnSpc>
                <a:spcPct val="90000"/>
              </a:lnSpc>
              <a:spcBef>
                <a:spcPts val="4800"/>
              </a:spcBef>
              <a:spcAft>
                <a:spcPts val="0"/>
              </a:spcAft>
              <a:buClr>
                <a:schemeClr val="dk1"/>
              </a:buClr>
              <a:buSzPts val="15360"/>
              <a:buChar char="•"/>
              <a:defRPr sz="15360"/>
            </a:lvl1pPr>
            <a:lvl2pPr indent="-1082040" lvl="1" marL="914400" algn="l">
              <a:lnSpc>
                <a:spcPct val="90000"/>
              </a:lnSpc>
              <a:spcBef>
                <a:spcPts val="2400"/>
              </a:spcBef>
              <a:spcAft>
                <a:spcPts val="0"/>
              </a:spcAft>
              <a:buClr>
                <a:schemeClr val="dk1"/>
              </a:buClr>
              <a:buSzPts val="13440"/>
              <a:buChar char="•"/>
              <a:defRPr sz="13439"/>
            </a:lvl2pPr>
            <a:lvl3pPr indent="-960120" lvl="2" marL="1371600" algn="l">
              <a:lnSpc>
                <a:spcPct val="90000"/>
              </a:lnSpc>
              <a:spcBef>
                <a:spcPts val="2400"/>
              </a:spcBef>
              <a:spcAft>
                <a:spcPts val="0"/>
              </a:spcAft>
              <a:buClr>
                <a:schemeClr val="dk1"/>
              </a:buClr>
              <a:buSzPts val="11520"/>
              <a:buChar char="•"/>
              <a:defRPr sz="11520"/>
            </a:lvl3pPr>
            <a:lvl4pPr indent="-838200" lvl="3" marL="1828800" algn="l">
              <a:lnSpc>
                <a:spcPct val="90000"/>
              </a:lnSpc>
              <a:spcBef>
                <a:spcPts val="2400"/>
              </a:spcBef>
              <a:spcAft>
                <a:spcPts val="0"/>
              </a:spcAft>
              <a:buClr>
                <a:schemeClr val="dk1"/>
              </a:buClr>
              <a:buSzPts val="9600"/>
              <a:buChar char="•"/>
              <a:defRPr sz="9600"/>
            </a:lvl4pPr>
            <a:lvl5pPr indent="-838200" lvl="4" marL="2286000" algn="l">
              <a:lnSpc>
                <a:spcPct val="90000"/>
              </a:lnSpc>
              <a:spcBef>
                <a:spcPts val="2400"/>
              </a:spcBef>
              <a:spcAft>
                <a:spcPts val="0"/>
              </a:spcAft>
              <a:buClr>
                <a:schemeClr val="dk1"/>
              </a:buClr>
              <a:buSzPts val="9600"/>
              <a:buChar char="•"/>
              <a:defRPr sz="9600"/>
            </a:lvl5pPr>
            <a:lvl6pPr indent="-838200" lvl="5" marL="2743200" algn="l">
              <a:lnSpc>
                <a:spcPct val="90000"/>
              </a:lnSpc>
              <a:spcBef>
                <a:spcPts val="2400"/>
              </a:spcBef>
              <a:spcAft>
                <a:spcPts val="0"/>
              </a:spcAft>
              <a:buClr>
                <a:schemeClr val="dk1"/>
              </a:buClr>
              <a:buSzPts val="9600"/>
              <a:buChar char="•"/>
              <a:defRPr sz="9600"/>
            </a:lvl6pPr>
            <a:lvl7pPr indent="-838200" lvl="6" marL="3200400" algn="l">
              <a:lnSpc>
                <a:spcPct val="90000"/>
              </a:lnSpc>
              <a:spcBef>
                <a:spcPts val="2400"/>
              </a:spcBef>
              <a:spcAft>
                <a:spcPts val="0"/>
              </a:spcAft>
              <a:buClr>
                <a:schemeClr val="dk1"/>
              </a:buClr>
              <a:buSzPts val="9600"/>
              <a:buChar char="•"/>
              <a:defRPr sz="9600"/>
            </a:lvl7pPr>
            <a:lvl8pPr indent="-838200" lvl="7" marL="3657600" algn="l">
              <a:lnSpc>
                <a:spcPct val="90000"/>
              </a:lnSpc>
              <a:spcBef>
                <a:spcPts val="2400"/>
              </a:spcBef>
              <a:spcAft>
                <a:spcPts val="0"/>
              </a:spcAft>
              <a:buClr>
                <a:schemeClr val="dk1"/>
              </a:buClr>
              <a:buSzPts val="9600"/>
              <a:buChar char="•"/>
              <a:defRPr sz="9600"/>
            </a:lvl8pPr>
            <a:lvl9pPr indent="-838200" lvl="8" marL="4114800" algn="l">
              <a:lnSpc>
                <a:spcPct val="90000"/>
              </a:lnSpc>
              <a:spcBef>
                <a:spcPts val="2400"/>
              </a:spcBef>
              <a:spcAft>
                <a:spcPts val="0"/>
              </a:spcAft>
              <a:buClr>
                <a:schemeClr val="dk1"/>
              </a:buClr>
              <a:buSzPts val="9600"/>
              <a:buChar char="•"/>
              <a:defRPr sz="9600"/>
            </a:lvl9pPr>
          </a:lstStyle>
          <a:p/>
        </p:txBody>
      </p:sp>
      <p:sp>
        <p:nvSpPr>
          <p:cNvPr id="61" name="Google Shape;61;p10"/>
          <p:cNvSpPr txBox="1"/>
          <p:nvPr>
            <p:ph idx="2" type="body"/>
          </p:nvPr>
        </p:nvSpPr>
        <p:spPr>
          <a:xfrm>
            <a:off x="3905014" y="9875520"/>
            <a:ext cx="18284700" cy="18295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4800"/>
              </a:spcBef>
              <a:spcAft>
                <a:spcPts val="0"/>
              </a:spcAft>
              <a:buClr>
                <a:schemeClr val="dk1"/>
              </a:buClr>
              <a:buSzPts val="7680"/>
              <a:buNone/>
              <a:defRPr sz="7680"/>
            </a:lvl1pPr>
            <a:lvl2pPr indent="-228600" lvl="1" marL="914400" algn="l">
              <a:lnSpc>
                <a:spcPct val="90000"/>
              </a:lnSpc>
              <a:spcBef>
                <a:spcPts val="2400"/>
              </a:spcBef>
              <a:spcAft>
                <a:spcPts val="0"/>
              </a:spcAft>
              <a:buClr>
                <a:schemeClr val="dk1"/>
              </a:buClr>
              <a:buSzPts val="6720"/>
              <a:buNone/>
              <a:defRPr sz="6719"/>
            </a:lvl2pPr>
            <a:lvl3pPr indent="-228600" lvl="2" marL="1371600" algn="l">
              <a:lnSpc>
                <a:spcPct val="90000"/>
              </a:lnSpc>
              <a:spcBef>
                <a:spcPts val="2400"/>
              </a:spcBef>
              <a:spcAft>
                <a:spcPts val="0"/>
              </a:spcAft>
              <a:buClr>
                <a:schemeClr val="dk1"/>
              </a:buClr>
              <a:buSzPts val="5760"/>
              <a:buNone/>
              <a:defRPr sz="5760"/>
            </a:lvl3pPr>
            <a:lvl4pPr indent="-228600" lvl="3" marL="1828800" algn="l">
              <a:lnSpc>
                <a:spcPct val="90000"/>
              </a:lnSpc>
              <a:spcBef>
                <a:spcPts val="2400"/>
              </a:spcBef>
              <a:spcAft>
                <a:spcPts val="0"/>
              </a:spcAft>
              <a:buClr>
                <a:schemeClr val="dk1"/>
              </a:buClr>
              <a:buSzPts val="4800"/>
              <a:buNone/>
              <a:defRPr sz="4800"/>
            </a:lvl4pPr>
            <a:lvl5pPr indent="-228600" lvl="4" marL="2286000" algn="l">
              <a:lnSpc>
                <a:spcPct val="90000"/>
              </a:lnSpc>
              <a:spcBef>
                <a:spcPts val="2400"/>
              </a:spcBef>
              <a:spcAft>
                <a:spcPts val="0"/>
              </a:spcAft>
              <a:buClr>
                <a:schemeClr val="dk1"/>
              </a:buClr>
              <a:buSzPts val="4800"/>
              <a:buNone/>
              <a:defRPr sz="4800"/>
            </a:lvl5pPr>
            <a:lvl6pPr indent="-228600" lvl="5" marL="2743200" algn="l">
              <a:lnSpc>
                <a:spcPct val="90000"/>
              </a:lnSpc>
              <a:spcBef>
                <a:spcPts val="2400"/>
              </a:spcBef>
              <a:spcAft>
                <a:spcPts val="0"/>
              </a:spcAft>
              <a:buClr>
                <a:schemeClr val="dk1"/>
              </a:buClr>
              <a:buSzPts val="4800"/>
              <a:buNone/>
              <a:defRPr sz="4800"/>
            </a:lvl6pPr>
            <a:lvl7pPr indent="-228600" lvl="6" marL="3200400" algn="l">
              <a:lnSpc>
                <a:spcPct val="90000"/>
              </a:lnSpc>
              <a:spcBef>
                <a:spcPts val="2400"/>
              </a:spcBef>
              <a:spcAft>
                <a:spcPts val="0"/>
              </a:spcAft>
              <a:buClr>
                <a:schemeClr val="dk1"/>
              </a:buClr>
              <a:buSzPts val="4800"/>
              <a:buNone/>
              <a:defRPr sz="4800"/>
            </a:lvl7pPr>
            <a:lvl8pPr indent="-228600" lvl="7" marL="3657600" algn="l">
              <a:lnSpc>
                <a:spcPct val="90000"/>
              </a:lnSpc>
              <a:spcBef>
                <a:spcPts val="2400"/>
              </a:spcBef>
              <a:spcAft>
                <a:spcPts val="0"/>
              </a:spcAft>
              <a:buClr>
                <a:schemeClr val="dk1"/>
              </a:buClr>
              <a:buSzPts val="4800"/>
              <a:buNone/>
              <a:defRPr sz="4800"/>
            </a:lvl8pPr>
            <a:lvl9pPr indent="-228600" lvl="8" marL="4114800" algn="l">
              <a:lnSpc>
                <a:spcPct val="90000"/>
              </a:lnSpc>
              <a:spcBef>
                <a:spcPts val="2400"/>
              </a:spcBef>
              <a:spcAft>
                <a:spcPts val="0"/>
              </a:spcAft>
              <a:buClr>
                <a:schemeClr val="dk1"/>
              </a:buClr>
              <a:buSzPts val="4800"/>
              <a:buNone/>
              <a:defRPr sz="4800"/>
            </a:lvl9pPr>
          </a:lstStyle>
          <a:p/>
        </p:txBody>
      </p:sp>
      <p:sp>
        <p:nvSpPr>
          <p:cNvPr id="62" name="Google Shape;62;p10"/>
          <p:cNvSpPr txBox="1"/>
          <p:nvPr>
            <p:ph idx="10" type="dt"/>
          </p:nvPr>
        </p:nvSpPr>
        <p:spPr>
          <a:xfrm>
            <a:off x="3897630" y="30510487"/>
            <a:ext cx="12756000" cy="1752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
          <p:cNvSpPr txBox="1"/>
          <p:nvPr>
            <p:ph idx="11" type="ftr"/>
          </p:nvPr>
        </p:nvSpPr>
        <p:spPr>
          <a:xfrm>
            <a:off x="18779490" y="30510487"/>
            <a:ext cx="19133700" cy="17526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2" type="sldNum"/>
          </p:nvPr>
        </p:nvSpPr>
        <p:spPr>
          <a:xfrm>
            <a:off x="40039290" y="30510487"/>
            <a:ext cx="12756000" cy="17526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97630" y="1752607"/>
            <a:ext cx="48897600" cy="6362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21120"/>
              <a:buFont typeface="Arial"/>
              <a:buNone/>
              <a:defRPr b="0" i="0" sz="2112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3897630" y="8763000"/>
            <a:ext cx="48897600" cy="20886300"/>
          </a:xfrm>
          <a:prstGeom prst="rect">
            <a:avLst/>
          </a:prstGeom>
          <a:noFill/>
          <a:ln>
            <a:noFill/>
          </a:ln>
        </p:spPr>
        <p:txBody>
          <a:bodyPr anchorCtr="0" anchor="t" bIns="45700" lIns="91425" spcFirstLastPara="1" rIns="91425" wrap="square" tIns="45700">
            <a:normAutofit/>
          </a:bodyPr>
          <a:lstStyle>
            <a:lvl1pPr indent="-1082040" lvl="0" marL="457200" marR="0" rtl="0" algn="l">
              <a:lnSpc>
                <a:spcPct val="90000"/>
              </a:lnSpc>
              <a:spcBef>
                <a:spcPts val="4800"/>
              </a:spcBef>
              <a:spcAft>
                <a:spcPts val="0"/>
              </a:spcAft>
              <a:buClr>
                <a:schemeClr val="dk1"/>
              </a:buClr>
              <a:buSzPts val="13440"/>
              <a:buFont typeface="Arial"/>
              <a:buChar char="•"/>
              <a:defRPr b="0" i="0" sz="13439" u="none" cap="none" strike="noStrike">
                <a:solidFill>
                  <a:schemeClr val="dk1"/>
                </a:solidFill>
                <a:latin typeface="Arial"/>
                <a:ea typeface="Arial"/>
                <a:cs typeface="Arial"/>
                <a:sym typeface="Arial"/>
              </a:defRPr>
            </a:lvl1pPr>
            <a:lvl2pPr indent="-960120" lvl="1" marL="914400" marR="0" rtl="0" algn="l">
              <a:lnSpc>
                <a:spcPct val="90000"/>
              </a:lnSpc>
              <a:spcBef>
                <a:spcPts val="2400"/>
              </a:spcBef>
              <a:spcAft>
                <a:spcPts val="0"/>
              </a:spcAft>
              <a:buClr>
                <a:schemeClr val="dk1"/>
              </a:buClr>
              <a:buSzPts val="11520"/>
              <a:buFont typeface="Arial"/>
              <a:buChar char="•"/>
              <a:defRPr b="0" i="0" sz="11520" u="none" cap="none" strike="noStrike">
                <a:solidFill>
                  <a:schemeClr val="dk1"/>
                </a:solidFill>
                <a:latin typeface="Arial"/>
                <a:ea typeface="Arial"/>
                <a:cs typeface="Arial"/>
                <a:sym typeface="Arial"/>
              </a:defRPr>
            </a:lvl2pPr>
            <a:lvl3pPr indent="-838200" lvl="2" marL="1371600" marR="0" rtl="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3pPr>
            <a:lvl4pPr indent="-777239" lvl="3" marL="18288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Arial"/>
                <a:ea typeface="Arial"/>
                <a:cs typeface="Arial"/>
                <a:sym typeface="Arial"/>
              </a:defRPr>
            </a:lvl4pPr>
            <a:lvl5pPr indent="-777239" lvl="4" marL="22860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Arial"/>
                <a:ea typeface="Arial"/>
                <a:cs typeface="Arial"/>
                <a:sym typeface="Arial"/>
              </a:defRPr>
            </a:lvl5pPr>
            <a:lvl6pPr indent="-777239" lvl="5" marL="27432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Arial"/>
                <a:ea typeface="Arial"/>
                <a:cs typeface="Arial"/>
                <a:sym typeface="Arial"/>
              </a:defRPr>
            </a:lvl6pPr>
            <a:lvl7pPr indent="-777239" lvl="6" marL="32004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Arial"/>
                <a:ea typeface="Arial"/>
                <a:cs typeface="Arial"/>
                <a:sym typeface="Arial"/>
              </a:defRPr>
            </a:lvl7pPr>
            <a:lvl8pPr indent="-777239" lvl="7" marL="36576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Arial"/>
                <a:ea typeface="Arial"/>
                <a:cs typeface="Arial"/>
                <a:sym typeface="Arial"/>
              </a:defRPr>
            </a:lvl8pPr>
            <a:lvl9pPr indent="-777240" lvl="8" marL="4114800" marR="0" rtl="0" algn="l">
              <a:lnSpc>
                <a:spcPct val="90000"/>
              </a:lnSpc>
              <a:spcBef>
                <a:spcPts val="2400"/>
              </a:spcBef>
              <a:spcAft>
                <a:spcPts val="0"/>
              </a:spcAft>
              <a:buClr>
                <a:schemeClr val="dk1"/>
              </a:buClr>
              <a:buSzPts val="8640"/>
              <a:buFont typeface="Arial"/>
              <a:buChar char="•"/>
              <a:defRPr b="0" i="0" sz="864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3897630" y="30510487"/>
            <a:ext cx="12756000" cy="1752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576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7258"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7258"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7258"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7258"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7258"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7258"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7258"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7258"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18779490" y="30510487"/>
            <a:ext cx="19133700" cy="17526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576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7258"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7258"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7258"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7258"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7258"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7258"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7258"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7258"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40039290" y="30510487"/>
            <a:ext cx="12756000" cy="17526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5760" u="none" cap="none" strike="noStrike">
                <a:solidFill>
                  <a:srgbClr val="888888"/>
                </a:solidFill>
                <a:latin typeface="Arial"/>
                <a:ea typeface="Arial"/>
                <a:cs typeface="Arial"/>
                <a:sym typeface="Arial"/>
              </a:defRPr>
            </a:lvl1pPr>
            <a:lvl2pPr indent="0" lvl="1" marL="0" marR="0" rtl="0" algn="r">
              <a:spcBef>
                <a:spcPts val="0"/>
              </a:spcBef>
              <a:buNone/>
              <a:defRPr b="0" i="0" sz="5760" u="none" cap="none" strike="noStrike">
                <a:solidFill>
                  <a:srgbClr val="888888"/>
                </a:solidFill>
                <a:latin typeface="Arial"/>
                <a:ea typeface="Arial"/>
                <a:cs typeface="Arial"/>
                <a:sym typeface="Arial"/>
              </a:defRPr>
            </a:lvl2pPr>
            <a:lvl3pPr indent="0" lvl="2" marL="0" marR="0" rtl="0" algn="r">
              <a:spcBef>
                <a:spcPts val="0"/>
              </a:spcBef>
              <a:buNone/>
              <a:defRPr b="0" i="0" sz="5760" u="none" cap="none" strike="noStrike">
                <a:solidFill>
                  <a:srgbClr val="888888"/>
                </a:solidFill>
                <a:latin typeface="Arial"/>
                <a:ea typeface="Arial"/>
                <a:cs typeface="Arial"/>
                <a:sym typeface="Arial"/>
              </a:defRPr>
            </a:lvl3pPr>
            <a:lvl4pPr indent="0" lvl="3" marL="0" marR="0" rtl="0" algn="r">
              <a:spcBef>
                <a:spcPts val="0"/>
              </a:spcBef>
              <a:buNone/>
              <a:defRPr b="0" i="0" sz="5760" u="none" cap="none" strike="noStrike">
                <a:solidFill>
                  <a:srgbClr val="888888"/>
                </a:solidFill>
                <a:latin typeface="Arial"/>
                <a:ea typeface="Arial"/>
                <a:cs typeface="Arial"/>
                <a:sym typeface="Arial"/>
              </a:defRPr>
            </a:lvl4pPr>
            <a:lvl5pPr indent="0" lvl="4" marL="0" marR="0" rtl="0" algn="r">
              <a:spcBef>
                <a:spcPts val="0"/>
              </a:spcBef>
              <a:buNone/>
              <a:defRPr b="0" i="0" sz="5760" u="none" cap="none" strike="noStrike">
                <a:solidFill>
                  <a:srgbClr val="888888"/>
                </a:solidFill>
                <a:latin typeface="Arial"/>
                <a:ea typeface="Arial"/>
                <a:cs typeface="Arial"/>
                <a:sym typeface="Arial"/>
              </a:defRPr>
            </a:lvl5pPr>
            <a:lvl6pPr indent="0" lvl="5" marL="0" marR="0" rtl="0" algn="r">
              <a:spcBef>
                <a:spcPts val="0"/>
              </a:spcBef>
              <a:buNone/>
              <a:defRPr b="0" i="0" sz="5760" u="none" cap="none" strike="noStrike">
                <a:solidFill>
                  <a:srgbClr val="888888"/>
                </a:solidFill>
                <a:latin typeface="Arial"/>
                <a:ea typeface="Arial"/>
                <a:cs typeface="Arial"/>
                <a:sym typeface="Arial"/>
              </a:defRPr>
            </a:lvl6pPr>
            <a:lvl7pPr indent="0" lvl="6" marL="0" marR="0" rtl="0" algn="r">
              <a:spcBef>
                <a:spcPts val="0"/>
              </a:spcBef>
              <a:buNone/>
              <a:defRPr b="0" i="0" sz="5760" u="none" cap="none" strike="noStrike">
                <a:solidFill>
                  <a:srgbClr val="888888"/>
                </a:solidFill>
                <a:latin typeface="Arial"/>
                <a:ea typeface="Arial"/>
                <a:cs typeface="Arial"/>
                <a:sym typeface="Arial"/>
              </a:defRPr>
            </a:lvl7pPr>
            <a:lvl8pPr indent="0" lvl="7" marL="0" marR="0" rtl="0" algn="r">
              <a:spcBef>
                <a:spcPts val="0"/>
              </a:spcBef>
              <a:buNone/>
              <a:defRPr b="0" i="0" sz="5760" u="none" cap="none" strike="noStrike">
                <a:solidFill>
                  <a:srgbClr val="888888"/>
                </a:solidFill>
                <a:latin typeface="Arial"/>
                <a:ea typeface="Arial"/>
                <a:cs typeface="Arial"/>
                <a:sym typeface="Arial"/>
              </a:defRPr>
            </a:lvl8pPr>
            <a:lvl9pPr indent="0" lvl="8" marL="0" marR="0" rtl="0" algn="r">
              <a:spcBef>
                <a:spcPts val="0"/>
              </a:spcBef>
              <a:buNone/>
              <a:defRPr b="0" i="0" sz="576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7.png"/><Relationship Id="rId11" Type="http://schemas.openxmlformats.org/officeDocument/2006/relationships/image" Target="../media/image15.png"/><Relationship Id="rId22" Type="http://schemas.openxmlformats.org/officeDocument/2006/relationships/image" Target="../media/image18.png"/><Relationship Id="rId10" Type="http://schemas.openxmlformats.org/officeDocument/2006/relationships/image" Target="../media/image8.png"/><Relationship Id="rId21" Type="http://schemas.openxmlformats.org/officeDocument/2006/relationships/image" Target="../media/image11.png"/><Relationship Id="rId13" Type="http://schemas.openxmlformats.org/officeDocument/2006/relationships/image" Target="../media/image25.png"/><Relationship Id="rId12"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13.png"/><Relationship Id="rId15" Type="http://schemas.openxmlformats.org/officeDocument/2006/relationships/image" Target="../media/image10.png"/><Relationship Id="rId14" Type="http://schemas.openxmlformats.org/officeDocument/2006/relationships/image" Target="../media/image3.png"/><Relationship Id="rId17" Type="http://schemas.openxmlformats.org/officeDocument/2006/relationships/image" Target="../media/image6.png"/><Relationship Id="rId16" Type="http://schemas.openxmlformats.org/officeDocument/2006/relationships/image" Target="../media/image17.png"/><Relationship Id="rId5" Type="http://schemas.openxmlformats.org/officeDocument/2006/relationships/image" Target="../media/image19.png"/><Relationship Id="rId19" Type="http://schemas.openxmlformats.org/officeDocument/2006/relationships/image" Target="../media/image16.png"/><Relationship Id="rId6" Type="http://schemas.openxmlformats.org/officeDocument/2006/relationships/image" Target="../media/image2.png"/><Relationship Id="rId18" Type="http://schemas.openxmlformats.org/officeDocument/2006/relationships/image" Target="../media/image4.png"/><Relationship Id="rId7" Type="http://schemas.openxmlformats.org/officeDocument/2006/relationships/image" Target="../media/image12.png"/><Relationship Id="rId8"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pdmc.llnl.gov/" TargetMode="External"/><Relationship Id="rId4" Type="http://schemas.openxmlformats.org/officeDocument/2006/relationships/image" Target="../media/image21.png"/><Relationship Id="rId5"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4"/>
          <p:cNvSpPr txBox="1"/>
          <p:nvPr/>
        </p:nvSpPr>
        <p:spPr>
          <a:xfrm>
            <a:off x="10334625" y="628650"/>
            <a:ext cx="45177000" cy="14859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8000">
                <a:solidFill>
                  <a:srgbClr val="1E5AAE"/>
                </a:solidFill>
              </a:rPr>
              <a:t>HeartSpeak: Decoding Signals of the Heart</a:t>
            </a:r>
            <a:endParaRPr b="1" sz="8000">
              <a:solidFill>
                <a:srgbClr val="1E5AAE"/>
              </a:solidFill>
            </a:endParaRPr>
          </a:p>
        </p:txBody>
      </p:sp>
      <p:sp>
        <p:nvSpPr>
          <p:cNvPr id="89" name="Google Shape;89;p14"/>
          <p:cNvSpPr txBox="1"/>
          <p:nvPr/>
        </p:nvSpPr>
        <p:spPr>
          <a:xfrm>
            <a:off x="10334625" y="2805960"/>
            <a:ext cx="35003100" cy="7695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4400">
                <a:solidFill>
                  <a:schemeClr val="accent6"/>
                </a:solidFill>
              </a:rPr>
              <a:t>Brandon Pardi</a:t>
            </a:r>
            <a:r>
              <a:rPr baseline="30000" lang="en-US" sz="4400">
                <a:solidFill>
                  <a:schemeClr val="accent6"/>
                </a:solidFill>
              </a:rPr>
              <a:t>2</a:t>
            </a:r>
            <a:r>
              <a:rPr lang="en-US" sz="4400">
                <a:solidFill>
                  <a:schemeClr val="accent6"/>
                </a:solidFill>
              </a:rPr>
              <a:t>, Javier Miranda</a:t>
            </a:r>
            <a:r>
              <a:rPr baseline="30000" lang="en-US" sz="4400">
                <a:solidFill>
                  <a:schemeClr val="accent6"/>
                </a:solidFill>
              </a:rPr>
              <a:t>2</a:t>
            </a:r>
            <a:r>
              <a:rPr lang="en-US" sz="4400">
                <a:solidFill>
                  <a:schemeClr val="accent6"/>
                </a:solidFill>
              </a:rPr>
              <a:t>, Shaan Pakala</a:t>
            </a:r>
            <a:r>
              <a:rPr baseline="30000" lang="en-US" sz="4400">
                <a:solidFill>
                  <a:schemeClr val="accent6"/>
                </a:solidFill>
              </a:rPr>
              <a:t>1</a:t>
            </a:r>
            <a:r>
              <a:rPr lang="en-US" sz="4400">
                <a:solidFill>
                  <a:schemeClr val="accent6"/>
                </a:solidFill>
              </a:rPr>
              <a:t>, Zichao Xiao</a:t>
            </a:r>
            <a:r>
              <a:rPr baseline="30000" lang="en-US" sz="4400">
                <a:solidFill>
                  <a:schemeClr val="accent6"/>
                </a:solidFill>
              </a:rPr>
              <a:t>1*</a:t>
            </a:r>
            <a:r>
              <a:rPr lang="en-US" sz="4400">
                <a:solidFill>
                  <a:schemeClr val="accent6"/>
                </a:solidFill>
              </a:rPr>
              <a:t>, Lorenzo Booth</a:t>
            </a:r>
            <a:r>
              <a:rPr baseline="30000" lang="en-US" sz="4400">
                <a:solidFill>
                  <a:schemeClr val="accent6"/>
                </a:solidFill>
              </a:rPr>
              <a:t>2*</a:t>
            </a:r>
            <a:endParaRPr baseline="30000">
              <a:solidFill>
                <a:schemeClr val="accent6"/>
              </a:solidFill>
            </a:endParaRPr>
          </a:p>
        </p:txBody>
      </p:sp>
      <p:sp>
        <p:nvSpPr>
          <p:cNvPr id="90" name="Google Shape;90;p14"/>
          <p:cNvSpPr txBox="1"/>
          <p:nvPr/>
        </p:nvSpPr>
        <p:spPr>
          <a:xfrm>
            <a:off x="1131888" y="5500425"/>
            <a:ext cx="17716500" cy="2558100"/>
          </a:xfrm>
          <a:prstGeom prst="rect">
            <a:avLst/>
          </a:prstGeom>
          <a:noFill/>
          <a:ln>
            <a:noFill/>
          </a:ln>
        </p:spPr>
        <p:txBody>
          <a:bodyPr anchorCtr="0" anchor="t" bIns="45700" lIns="365750" spcFirstLastPara="1" rIns="365750" wrap="square" tIns="45700">
            <a:spAutoFit/>
          </a:bodyPr>
          <a:lstStyle/>
          <a:p>
            <a:pPr indent="0" lvl="0" marL="0" rtl="0" algn="l">
              <a:lnSpc>
                <a:spcPct val="115000"/>
              </a:lnSpc>
              <a:spcBef>
                <a:spcPts val="0"/>
              </a:spcBef>
              <a:spcAft>
                <a:spcPts val="0"/>
              </a:spcAft>
              <a:buClr>
                <a:schemeClr val="dk1"/>
              </a:buClr>
              <a:buSzPts val="1100"/>
              <a:buFont typeface="Arial"/>
              <a:buNone/>
            </a:pPr>
            <a:r>
              <a:rPr b="1" lang="en-US" sz="3600">
                <a:solidFill>
                  <a:schemeClr val="dk1"/>
                </a:solidFill>
              </a:rPr>
              <a:t>Abstract: </a:t>
            </a:r>
            <a:r>
              <a:rPr lang="en-US" sz="3600">
                <a:solidFill>
                  <a:schemeClr val="dk1"/>
                </a:solidFill>
              </a:rPr>
              <a:t>In an exploratory analysis, we examine the performance of various machine learning models applied to the task of modeling heart activity and pathologies. </a:t>
            </a:r>
            <a:r>
              <a:rPr lang="en-US" sz="3600">
                <a:solidFill>
                  <a:schemeClr val="dk1"/>
                </a:solidFill>
              </a:rPr>
              <a:t>The study gave us insights into arrhythmia detection, signal patterns, and cardiac anomaly interpretation.</a:t>
            </a:r>
            <a:endParaRPr sz="3600">
              <a:solidFill>
                <a:srgbClr val="181547"/>
              </a:solidFill>
            </a:endParaRPr>
          </a:p>
        </p:txBody>
      </p:sp>
      <p:sp>
        <p:nvSpPr>
          <p:cNvPr id="91" name="Google Shape;91;p14"/>
          <p:cNvSpPr txBox="1"/>
          <p:nvPr/>
        </p:nvSpPr>
        <p:spPr>
          <a:xfrm>
            <a:off x="1210656" y="8082838"/>
            <a:ext cx="17559000" cy="954300"/>
          </a:xfrm>
          <a:prstGeom prst="rect">
            <a:avLst/>
          </a:prstGeom>
          <a:noFill/>
          <a:ln>
            <a:noFill/>
          </a:ln>
        </p:spPr>
        <p:txBody>
          <a:bodyPr anchorCtr="0" anchor="t" bIns="45700" lIns="365750" spcFirstLastPara="1" rIns="365750" wrap="square" tIns="45700">
            <a:spAutoFit/>
          </a:bodyPr>
          <a:lstStyle/>
          <a:p>
            <a:pPr indent="0" lvl="0" marL="0" marR="0" rtl="0" algn="l">
              <a:spcBef>
                <a:spcPts val="0"/>
              </a:spcBef>
              <a:spcAft>
                <a:spcPts val="0"/>
              </a:spcAft>
              <a:buNone/>
            </a:pPr>
            <a:r>
              <a:rPr b="1" lang="en-US" sz="5600">
                <a:solidFill>
                  <a:srgbClr val="1B1C19"/>
                </a:solidFill>
              </a:rPr>
              <a:t>Heartbeat Classification: Task 1 &amp; 2</a:t>
            </a:r>
            <a:endParaRPr sz="1000"/>
          </a:p>
        </p:txBody>
      </p:sp>
      <p:sp>
        <p:nvSpPr>
          <p:cNvPr id="92" name="Google Shape;92;p14"/>
          <p:cNvSpPr txBox="1"/>
          <p:nvPr/>
        </p:nvSpPr>
        <p:spPr>
          <a:xfrm>
            <a:off x="19488150" y="5412449"/>
            <a:ext cx="17716500" cy="1015800"/>
          </a:xfrm>
          <a:prstGeom prst="rect">
            <a:avLst/>
          </a:prstGeom>
          <a:noFill/>
          <a:ln>
            <a:noFill/>
          </a:ln>
        </p:spPr>
        <p:txBody>
          <a:bodyPr anchorCtr="0" anchor="t" bIns="45700" lIns="365750" spcFirstLastPara="1" rIns="365750" wrap="square" tIns="45700">
            <a:spAutoFit/>
          </a:bodyPr>
          <a:lstStyle/>
          <a:p>
            <a:pPr indent="0" lvl="0" marL="0" marR="0" rtl="0" algn="l">
              <a:spcBef>
                <a:spcPts val="0"/>
              </a:spcBef>
              <a:spcAft>
                <a:spcPts val="0"/>
              </a:spcAft>
              <a:buNone/>
            </a:pPr>
            <a:r>
              <a:rPr b="1" lang="en-US" sz="6000">
                <a:solidFill>
                  <a:srgbClr val="1B1C19"/>
                </a:solidFill>
              </a:rPr>
              <a:t>Task 3</a:t>
            </a:r>
            <a:endParaRPr/>
          </a:p>
        </p:txBody>
      </p:sp>
      <p:sp>
        <p:nvSpPr>
          <p:cNvPr id="93" name="Google Shape;93;p14"/>
          <p:cNvSpPr txBox="1"/>
          <p:nvPr/>
        </p:nvSpPr>
        <p:spPr>
          <a:xfrm>
            <a:off x="37844413" y="5412449"/>
            <a:ext cx="17667300" cy="1015800"/>
          </a:xfrm>
          <a:prstGeom prst="rect">
            <a:avLst/>
          </a:prstGeom>
          <a:noFill/>
          <a:ln>
            <a:noFill/>
          </a:ln>
        </p:spPr>
        <p:txBody>
          <a:bodyPr anchorCtr="0" anchor="t" bIns="45700" lIns="365750" spcFirstLastPara="1" rIns="365750" wrap="square" tIns="45700">
            <a:spAutoFit/>
          </a:bodyPr>
          <a:lstStyle/>
          <a:p>
            <a:pPr indent="0" lvl="0" marL="0" marR="0" rtl="0" algn="l">
              <a:spcBef>
                <a:spcPts val="0"/>
              </a:spcBef>
              <a:spcAft>
                <a:spcPts val="0"/>
              </a:spcAft>
              <a:buNone/>
            </a:pPr>
            <a:r>
              <a:rPr b="1" lang="en-US" sz="6000">
                <a:solidFill>
                  <a:srgbClr val="1B1C19"/>
                </a:solidFill>
              </a:rPr>
              <a:t>Task 4</a:t>
            </a:r>
            <a:endParaRPr/>
          </a:p>
        </p:txBody>
      </p:sp>
      <p:sp>
        <p:nvSpPr>
          <p:cNvPr id="94" name="Google Shape;94;p14"/>
          <p:cNvSpPr txBox="1"/>
          <p:nvPr/>
        </p:nvSpPr>
        <p:spPr>
          <a:xfrm>
            <a:off x="19488150" y="6057950"/>
            <a:ext cx="8782500" cy="6434100"/>
          </a:xfrm>
          <a:prstGeom prst="rect">
            <a:avLst/>
          </a:prstGeom>
          <a:noFill/>
          <a:ln>
            <a:noFill/>
          </a:ln>
        </p:spPr>
        <p:txBody>
          <a:bodyPr anchorCtr="0" anchor="t" bIns="45700" lIns="365750" spcFirstLastPara="1" rIns="365750" wrap="square" tIns="45700">
            <a:spAutoFit/>
          </a:bodyPr>
          <a:lstStyle/>
          <a:p>
            <a:pPr indent="0" lvl="0" marL="0" marR="0" rtl="0" algn="l">
              <a:lnSpc>
                <a:spcPct val="150000"/>
              </a:lnSpc>
              <a:spcBef>
                <a:spcPts val="0"/>
              </a:spcBef>
              <a:spcAft>
                <a:spcPts val="0"/>
              </a:spcAft>
              <a:buNone/>
            </a:pPr>
            <a:r>
              <a:t/>
            </a:r>
            <a:endParaRPr sz="1500"/>
          </a:p>
          <a:p>
            <a:pPr indent="-438150" lvl="0" marL="457200" marR="0" rtl="0" algn="l">
              <a:lnSpc>
                <a:spcPct val="150000"/>
              </a:lnSpc>
              <a:spcBef>
                <a:spcPts val="1200"/>
              </a:spcBef>
              <a:spcAft>
                <a:spcPts val="0"/>
              </a:spcAft>
              <a:buSzPts val="3300"/>
              <a:buChar char="●"/>
            </a:pPr>
            <a:r>
              <a:rPr lang="en-US" sz="3300"/>
              <a:t>Sequence-to-sequence prediction problem</a:t>
            </a:r>
            <a:endParaRPr sz="3300"/>
          </a:p>
          <a:p>
            <a:pPr indent="-438150" lvl="0" marL="457200" marR="0" rtl="0" algn="l">
              <a:lnSpc>
                <a:spcPct val="150000"/>
              </a:lnSpc>
              <a:spcBef>
                <a:spcPts val="0"/>
              </a:spcBef>
              <a:spcAft>
                <a:spcPts val="0"/>
              </a:spcAft>
              <a:buSzPts val="3300"/>
              <a:buChar char="●"/>
            </a:pPr>
            <a:r>
              <a:rPr lang="en-US" sz="3300"/>
              <a:t>SqueezeNet (with 1D kernels) </a:t>
            </a:r>
            <a:endParaRPr sz="3300"/>
          </a:p>
          <a:p>
            <a:pPr indent="-372110" lvl="0" marL="365760" marR="0" rtl="0" algn="l">
              <a:lnSpc>
                <a:spcPct val="150000"/>
              </a:lnSpc>
              <a:spcBef>
                <a:spcPts val="0"/>
              </a:spcBef>
              <a:spcAft>
                <a:spcPts val="0"/>
              </a:spcAft>
              <a:buClr>
                <a:srgbClr val="000000"/>
              </a:buClr>
              <a:buSzPts val="3300"/>
              <a:buFont typeface="Arial"/>
              <a:buChar char="●"/>
            </a:pPr>
            <a:r>
              <a:rPr lang="en-US" sz="3300"/>
              <a:t>Add additional convolutional layers at the end to reduce the output dimension (1x75)</a:t>
            </a:r>
            <a:endParaRPr sz="3300"/>
          </a:p>
          <a:p>
            <a:pPr indent="-372110" lvl="0" marL="365760" marR="0" rtl="0" algn="l">
              <a:lnSpc>
                <a:spcPct val="150000"/>
              </a:lnSpc>
              <a:spcBef>
                <a:spcPts val="0"/>
              </a:spcBef>
              <a:spcAft>
                <a:spcPts val="0"/>
              </a:spcAft>
              <a:buSzPts val="3300"/>
              <a:buChar char="●"/>
            </a:pPr>
            <a:r>
              <a:rPr lang="en-US" sz="3300"/>
              <a:t>R square: 0.98</a:t>
            </a:r>
            <a:endParaRPr sz="3300"/>
          </a:p>
          <a:p>
            <a:pPr indent="-372110" lvl="0" marL="365760" marR="0" rtl="0" algn="l">
              <a:lnSpc>
                <a:spcPct val="150000"/>
              </a:lnSpc>
              <a:spcBef>
                <a:spcPts val="0"/>
              </a:spcBef>
              <a:spcAft>
                <a:spcPts val="0"/>
              </a:spcAft>
              <a:buSzPts val="3300"/>
              <a:buChar char="●"/>
            </a:pPr>
            <a:r>
              <a:rPr lang="en-US" sz="3300"/>
              <a:t>mean error: 2.58 ms</a:t>
            </a:r>
            <a:endParaRPr sz="3300"/>
          </a:p>
        </p:txBody>
      </p:sp>
      <p:sp>
        <p:nvSpPr>
          <p:cNvPr id="95" name="Google Shape;95;p14"/>
          <p:cNvSpPr/>
          <p:nvPr/>
        </p:nvSpPr>
        <p:spPr>
          <a:xfrm>
            <a:off x="20003975" y="24165325"/>
            <a:ext cx="15941700" cy="804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258">
              <a:solidFill>
                <a:schemeClr val="lt1"/>
              </a:solidFill>
              <a:latin typeface="Arial"/>
              <a:ea typeface="Arial"/>
              <a:cs typeface="Arial"/>
              <a:sym typeface="Arial"/>
            </a:endParaRPr>
          </a:p>
        </p:txBody>
      </p:sp>
      <p:sp>
        <p:nvSpPr>
          <p:cNvPr id="96" name="Google Shape;96;p14"/>
          <p:cNvSpPr/>
          <p:nvPr/>
        </p:nvSpPr>
        <p:spPr>
          <a:xfrm>
            <a:off x="38208567" y="12101252"/>
            <a:ext cx="8440200" cy="4476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258">
              <a:solidFill>
                <a:schemeClr val="lt1"/>
              </a:solidFill>
              <a:latin typeface="Arial"/>
              <a:ea typeface="Arial"/>
              <a:cs typeface="Arial"/>
              <a:sym typeface="Arial"/>
            </a:endParaRPr>
          </a:p>
        </p:txBody>
      </p:sp>
      <p:sp>
        <p:nvSpPr>
          <p:cNvPr id="97" name="Google Shape;97;p14"/>
          <p:cNvSpPr txBox="1"/>
          <p:nvPr/>
        </p:nvSpPr>
        <p:spPr>
          <a:xfrm>
            <a:off x="1181100" y="32402183"/>
            <a:ext cx="15059100" cy="34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50">
                <a:solidFill>
                  <a:schemeClr val="lt1"/>
                </a:solidFill>
                <a:latin typeface="Arial"/>
                <a:ea typeface="Arial"/>
                <a:cs typeface="Arial"/>
                <a:sym typeface="Arial"/>
              </a:rPr>
              <a:t>This work performed under the auspices of the U.S. Department of Energy by Lawrence Livermore National Laboratory under Contract DE-AC52-07NA27344.</a:t>
            </a:r>
            <a:endParaRPr sz="2000"/>
          </a:p>
        </p:txBody>
      </p:sp>
      <p:sp>
        <p:nvSpPr>
          <p:cNvPr id="98" name="Google Shape;98;p14"/>
          <p:cNvSpPr txBox="1"/>
          <p:nvPr/>
        </p:nvSpPr>
        <p:spPr>
          <a:xfrm>
            <a:off x="-56864375" y="30384377"/>
            <a:ext cx="56692800" cy="1477800"/>
          </a:xfrm>
          <a:prstGeom prst="rect">
            <a:avLst/>
          </a:prstGeom>
          <a:solidFill>
            <a:srgbClr val="F3F4F4"/>
          </a:solidFill>
          <a:ln>
            <a:noFill/>
          </a:ln>
        </p:spPr>
        <p:txBody>
          <a:bodyPr anchorCtr="0" anchor="t" bIns="365750" lIns="91425" spcFirstLastPara="1" rIns="91425" wrap="square" tIns="182875">
            <a:spAutoFit/>
          </a:bodyPr>
          <a:lstStyle/>
          <a:p>
            <a:pPr indent="0" lvl="0" marL="0" marR="0" rtl="0" algn="ctr">
              <a:spcBef>
                <a:spcPts val="0"/>
              </a:spcBef>
              <a:spcAft>
                <a:spcPts val="0"/>
              </a:spcAft>
              <a:buNone/>
            </a:pPr>
            <a:r>
              <a:rPr b="1" lang="en-US" sz="6000">
                <a:solidFill>
                  <a:srgbClr val="3F3F3F"/>
                </a:solidFill>
                <a:latin typeface="Arial"/>
                <a:ea typeface="Arial"/>
                <a:cs typeface="Arial"/>
                <a:sym typeface="Arial"/>
              </a:rPr>
              <a:t>*optional - One-sentence take-away message/conclusion, centered, bold, 60 pt font</a:t>
            </a:r>
            <a:endParaRPr/>
          </a:p>
        </p:txBody>
      </p:sp>
      <p:sp>
        <p:nvSpPr>
          <p:cNvPr id="99" name="Google Shape;99;p14"/>
          <p:cNvSpPr txBox="1"/>
          <p:nvPr/>
        </p:nvSpPr>
        <p:spPr>
          <a:xfrm>
            <a:off x="37759848" y="27661429"/>
            <a:ext cx="17559000" cy="4386900"/>
          </a:xfrm>
          <a:prstGeom prst="rect">
            <a:avLst/>
          </a:prstGeom>
          <a:noFill/>
          <a:ln>
            <a:noFill/>
          </a:ln>
        </p:spPr>
        <p:txBody>
          <a:bodyPr anchorCtr="0" anchor="t" bIns="45700" lIns="365750" spcFirstLastPara="1" rIns="365750" wrap="square" tIns="45700">
            <a:spAutoFit/>
          </a:bodyPr>
          <a:lstStyle/>
          <a:p>
            <a:pPr indent="0" lvl="0" marL="0" marR="0" rtl="0" algn="l">
              <a:lnSpc>
                <a:spcPct val="115000"/>
              </a:lnSpc>
              <a:spcBef>
                <a:spcPts val="0"/>
              </a:spcBef>
              <a:spcAft>
                <a:spcPts val="0"/>
              </a:spcAft>
              <a:buNone/>
            </a:pPr>
            <a:r>
              <a:rPr b="1" lang="en-US" sz="6000">
                <a:solidFill>
                  <a:srgbClr val="1B1C19"/>
                </a:solidFill>
              </a:rPr>
              <a:t>NEXT STEPS</a:t>
            </a:r>
            <a:r>
              <a:rPr b="1" lang="en-US" sz="6000">
                <a:solidFill>
                  <a:srgbClr val="1B1C19"/>
                </a:solidFill>
                <a:latin typeface="Arial"/>
                <a:ea typeface="Arial"/>
                <a:cs typeface="Arial"/>
                <a:sym typeface="Arial"/>
              </a:rPr>
              <a:t> </a:t>
            </a:r>
            <a:endParaRPr sz="3000">
              <a:solidFill>
                <a:srgbClr val="1B1C19"/>
              </a:solidFill>
            </a:endParaRPr>
          </a:p>
          <a:p>
            <a:pPr indent="0" lvl="0" marL="0" marR="0" rtl="0" algn="l">
              <a:lnSpc>
                <a:spcPct val="150000"/>
              </a:lnSpc>
              <a:spcBef>
                <a:spcPts val="0"/>
              </a:spcBef>
              <a:spcAft>
                <a:spcPts val="0"/>
              </a:spcAft>
              <a:buNone/>
            </a:pPr>
            <a:r>
              <a:rPr lang="en-US" sz="3000">
                <a:solidFill>
                  <a:srgbClr val="1B1C19"/>
                </a:solidFill>
              </a:rPr>
              <a:t>From this exploratory analysis, we propose the following lines of further </a:t>
            </a:r>
            <a:r>
              <a:rPr lang="en-US" sz="3000">
                <a:solidFill>
                  <a:srgbClr val="1B1C19"/>
                </a:solidFill>
              </a:rPr>
              <a:t>inquiry:</a:t>
            </a:r>
            <a:endParaRPr sz="3000">
              <a:solidFill>
                <a:srgbClr val="1B1C19"/>
              </a:solidFill>
            </a:endParaRPr>
          </a:p>
          <a:p>
            <a:pPr indent="-419100" lvl="0" marL="457200" rtl="0" algn="l">
              <a:lnSpc>
                <a:spcPct val="150000"/>
              </a:lnSpc>
              <a:spcBef>
                <a:spcPts val="0"/>
              </a:spcBef>
              <a:spcAft>
                <a:spcPts val="0"/>
              </a:spcAft>
              <a:buClr>
                <a:srgbClr val="1B1C19"/>
              </a:buClr>
              <a:buSzPts val="3000"/>
              <a:buChar char="●"/>
            </a:pPr>
            <a:r>
              <a:rPr lang="en-US" sz="3000">
                <a:solidFill>
                  <a:schemeClr val="dk1"/>
                </a:solidFill>
              </a:rPr>
              <a:t>For Task 2, we would try creating artificial data for the classes with little training data.</a:t>
            </a:r>
            <a:endParaRPr sz="3000">
              <a:solidFill>
                <a:srgbClr val="1B1C19"/>
              </a:solidFill>
            </a:endParaRPr>
          </a:p>
          <a:p>
            <a:pPr indent="-419100" lvl="0" marL="457200" marR="0" rtl="0" algn="l">
              <a:lnSpc>
                <a:spcPct val="150000"/>
              </a:lnSpc>
              <a:spcBef>
                <a:spcPts val="0"/>
              </a:spcBef>
              <a:spcAft>
                <a:spcPts val="0"/>
              </a:spcAft>
              <a:buClr>
                <a:srgbClr val="1B1C19"/>
              </a:buClr>
              <a:buSzPts val="3000"/>
              <a:buChar char="●"/>
            </a:pPr>
            <a:r>
              <a:rPr lang="en-US" sz="3000">
                <a:solidFill>
                  <a:srgbClr val="1B1C19"/>
                </a:solidFill>
              </a:rPr>
              <a:t>For Task 3 and 4, we would try exploring different Neural Network architectures and parameters.</a:t>
            </a:r>
            <a:endParaRPr sz="3000">
              <a:solidFill>
                <a:srgbClr val="1B1C19"/>
              </a:solidFill>
            </a:endParaRPr>
          </a:p>
          <a:p>
            <a:pPr indent="0" lvl="0" marL="0" marR="0" rtl="0" algn="l">
              <a:lnSpc>
                <a:spcPct val="150000"/>
              </a:lnSpc>
              <a:spcBef>
                <a:spcPts val="0"/>
              </a:spcBef>
              <a:spcAft>
                <a:spcPts val="0"/>
              </a:spcAft>
              <a:buNone/>
            </a:pPr>
            <a:r>
              <a:t/>
            </a:r>
            <a:endParaRPr sz="3000">
              <a:solidFill>
                <a:srgbClr val="1B1C19"/>
              </a:solidFill>
            </a:endParaRPr>
          </a:p>
          <a:p>
            <a:pPr indent="0" lvl="0" marL="0" marR="0" rtl="0" algn="l">
              <a:lnSpc>
                <a:spcPct val="150000"/>
              </a:lnSpc>
              <a:spcBef>
                <a:spcPts val="0"/>
              </a:spcBef>
              <a:spcAft>
                <a:spcPts val="0"/>
              </a:spcAft>
              <a:buNone/>
            </a:pPr>
            <a:r>
              <a:t/>
            </a:r>
            <a:endParaRPr sz="3000">
              <a:solidFill>
                <a:srgbClr val="1B1C19"/>
              </a:solidFill>
            </a:endParaRPr>
          </a:p>
        </p:txBody>
      </p:sp>
      <p:sp>
        <p:nvSpPr>
          <p:cNvPr id="100" name="Google Shape;100;p14"/>
          <p:cNvSpPr txBox="1"/>
          <p:nvPr/>
        </p:nvSpPr>
        <p:spPr>
          <a:xfrm>
            <a:off x="1678992" y="9521838"/>
            <a:ext cx="16251300" cy="585000"/>
          </a:xfrm>
          <a:prstGeom prst="rect">
            <a:avLst/>
          </a:prstGeom>
          <a:noFill/>
          <a:ln>
            <a:noFill/>
          </a:ln>
        </p:spPr>
        <p:txBody>
          <a:bodyPr anchorCtr="0" anchor="t" bIns="45700" lIns="274300" spcFirstLastPara="1" rIns="274300" wrap="square" tIns="45700">
            <a:spAutoFit/>
          </a:bodyPr>
          <a:lstStyle/>
          <a:p>
            <a:pPr indent="0" lvl="0" marL="0" marR="0" rtl="0" algn="l">
              <a:lnSpc>
                <a:spcPct val="150000"/>
              </a:lnSpc>
              <a:spcBef>
                <a:spcPts val="0"/>
              </a:spcBef>
              <a:spcAft>
                <a:spcPts val="0"/>
              </a:spcAft>
              <a:buNone/>
            </a:pPr>
            <a:r>
              <a:t/>
            </a:r>
            <a:endParaRPr sz="3200"/>
          </a:p>
        </p:txBody>
      </p:sp>
      <p:sp>
        <p:nvSpPr>
          <p:cNvPr id="101" name="Google Shape;101;p14"/>
          <p:cNvSpPr/>
          <p:nvPr/>
        </p:nvSpPr>
        <p:spPr>
          <a:xfrm>
            <a:off x="57530549" y="27453207"/>
            <a:ext cx="13028100" cy="193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0">
                <a:solidFill>
                  <a:srgbClr val="FF0000"/>
                </a:solidFill>
                <a:latin typeface="Arial"/>
                <a:ea typeface="Arial"/>
                <a:cs typeface="Arial"/>
                <a:sym typeface="Arial"/>
              </a:rPr>
              <a:t>Remove “collaborators” section if not applicable</a:t>
            </a:r>
            <a:endParaRPr/>
          </a:p>
        </p:txBody>
      </p:sp>
      <p:sp>
        <p:nvSpPr>
          <p:cNvPr id="102" name="Google Shape;102;p14"/>
          <p:cNvSpPr/>
          <p:nvPr/>
        </p:nvSpPr>
        <p:spPr>
          <a:xfrm>
            <a:off x="57530549" y="30041463"/>
            <a:ext cx="13028100" cy="2862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0">
                <a:solidFill>
                  <a:srgbClr val="FF0000"/>
                </a:solidFill>
                <a:latin typeface="Arial"/>
                <a:ea typeface="Arial"/>
                <a:cs typeface="Arial"/>
                <a:sym typeface="Arial"/>
              </a:rPr>
              <a:t>Remove take-away message/conclusion if not applicable</a:t>
            </a:r>
            <a:endParaRPr/>
          </a:p>
        </p:txBody>
      </p:sp>
      <p:sp>
        <p:nvSpPr>
          <p:cNvPr id="103" name="Google Shape;103;p14"/>
          <p:cNvSpPr/>
          <p:nvPr/>
        </p:nvSpPr>
        <p:spPr>
          <a:xfrm>
            <a:off x="-13491894" y="5412449"/>
            <a:ext cx="13028100" cy="1938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6000">
                <a:solidFill>
                  <a:srgbClr val="FF0000"/>
                </a:solidFill>
                <a:latin typeface="Arial"/>
                <a:ea typeface="Arial"/>
                <a:cs typeface="Arial"/>
                <a:sym typeface="Arial"/>
              </a:rPr>
              <a:t>Remove “abstract” section if not applicable</a:t>
            </a:r>
            <a:endParaRPr/>
          </a:p>
        </p:txBody>
      </p:sp>
      <p:sp>
        <p:nvSpPr>
          <p:cNvPr id="104" name="Google Shape;104;p14"/>
          <p:cNvSpPr txBox="1"/>
          <p:nvPr/>
        </p:nvSpPr>
        <p:spPr>
          <a:xfrm>
            <a:off x="10334625" y="1909518"/>
            <a:ext cx="35003100" cy="9234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5400">
                <a:solidFill>
                  <a:srgbClr val="1B1C19"/>
                </a:solidFill>
              </a:rPr>
              <a:t>An exploratory exercise in heart activity prediction and classification</a:t>
            </a:r>
            <a:endParaRPr/>
          </a:p>
        </p:txBody>
      </p:sp>
      <p:sp>
        <p:nvSpPr>
          <p:cNvPr id="105" name="Google Shape;105;p14"/>
          <p:cNvSpPr txBox="1"/>
          <p:nvPr/>
        </p:nvSpPr>
        <p:spPr>
          <a:xfrm>
            <a:off x="8057698" y="13920982"/>
            <a:ext cx="4242000" cy="80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Deep Forest</a:t>
            </a:r>
            <a:endParaRPr sz="3000"/>
          </a:p>
        </p:txBody>
      </p:sp>
      <p:sp>
        <p:nvSpPr>
          <p:cNvPr id="106" name="Google Shape;106;p14"/>
          <p:cNvSpPr txBox="1"/>
          <p:nvPr/>
        </p:nvSpPr>
        <p:spPr>
          <a:xfrm>
            <a:off x="14046886" y="13946707"/>
            <a:ext cx="3310800" cy="6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Random Forest</a:t>
            </a:r>
            <a:endParaRPr sz="3000"/>
          </a:p>
        </p:txBody>
      </p:sp>
      <p:sp>
        <p:nvSpPr>
          <p:cNvPr id="107" name="Google Shape;107;p14"/>
          <p:cNvSpPr txBox="1"/>
          <p:nvPr/>
        </p:nvSpPr>
        <p:spPr>
          <a:xfrm>
            <a:off x="-18395465" y="7697298"/>
            <a:ext cx="17716500" cy="2955300"/>
          </a:xfrm>
          <a:prstGeom prst="rect">
            <a:avLst/>
          </a:prstGeom>
          <a:noFill/>
          <a:ln>
            <a:noFill/>
          </a:ln>
        </p:spPr>
        <p:txBody>
          <a:bodyPr anchorCtr="0" anchor="t" bIns="45700" lIns="365750" spcFirstLastPara="1" rIns="365750" wrap="square" tIns="45700">
            <a:spAutoFit/>
          </a:bodyPr>
          <a:lstStyle/>
          <a:p>
            <a:pPr indent="0" lvl="0" marL="0" marR="0" rtl="0" algn="l">
              <a:lnSpc>
                <a:spcPct val="150000"/>
              </a:lnSpc>
              <a:spcBef>
                <a:spcPts val="0"/>
              </a:spcBef>
              <a:spcAft>
                <a:spcPts val="0"/>
              </a:spcAft>
              <a:buNone/>
            </a:pPr>
            <a:r>
              <a:rPr lang="en-US" sz="3200">
                <a:solidFill>
                  <a:srgbClr val="000000"/>
                </a:solidFill>
                <a:latin typeface="Arial"/>
                <a:ea typeface="Arial"/>
                <a:cs typeface="Arial"/>
                <a:sym typeface="Arial"/>
              </a:rPr>
              <a:t>Body text is Arial regular 32 pt.</a:t>
            </a:r>
            <a:endParaRPr/>
          </a:p>
          <a:p>
            <a:pPr indent="-365760" lvl="0" marL="365760" marR="0" rtl="0" algn="l">
              <a:lnSpc>
                <a:spcPct val="150000"/>
              </a:lnSpc>
              <a:spcBef>
                <a:spcPts val="1200"/>
              </a:spcBef>
              <a:spcAft>
                <a:spcPts val="0"/>
              </a:spcAft>
              <a:buClr>
                <a:srgbClr val="000000"/>
              </a:buClr>
              <a:buSzPts val="3200"/>
              <a:buFont typeface="Arial"/>
              <a:buChar char="•"/>
            </a:pPr>
            <a:r>
              <a:rPr lang="en-US" sz="3200">
                <a:solidFill>
                  <a:srgbClr val="000000"/>
                </a:solidFill>
                <a:latin typeface="Arial"/>
                <a:ea typeface="Arial"/>
                <a:cs typeface="Arial"/>
                <a:sym typeface="Arial"/>
              </a:rPr>
              <a:t>Use as few words as possible; your figures should tell most of the story </a:t>
            </a:r>
            <a:endParaRPr/>
          </a:p>
          <a:p>
            <a:pPr indent="-365760" lvl="0" marL="365760" marR="0" rtl="0" algn="l">
              <a:lnSpc>
                <a:spcPct val="150000"/>
              </a:lnSpc>
              <a:spcBef>
                <a:spcPts val="0"/>
              </a:spcBef>
              <a:spcAft>
                <a:spcPts val="0"/>
              </a:spcAft>
              <a:buClr>
                <a:srgbClr val="000000"/>
              </a:buClr>
              <a:buSzPts val="3200"/>
              <a:buFont typeface="Arial"/>
              <a:buChar char="•"/>
            </a:pPr>
            <a:r>
              <a:rPr lang="en-US" sz="3200">
                <a:solidFill>
                  <a:srgbClr val="000000"/>
                </a:solidFill>
                <a:latin typeface="Arial"/>
                <a:ea typeface="Arial"/>
                <a:cs typeface="Arial"/>
                <a:sym typeface="Arial"/>
              </a:rPr>
              <a:t>You will be present to fill in a soundtrack</a:t>
            </a:r>
            <a:endParaRPr/>
          </a:p>
          <a:p>
            <a:pPr indent="-365760" lvl="0" marL="365760" marR="0" rtl="0" algn="l">
              <a:lnSpc>
                <a:spcPct val="150000"/>
              </a:lnSpc>
              <a:spcBef>
                <a:spcPts val="0"/>
              </a:spcBef>
              <a:spcAft>
                <a:spcPts val="0"/>
              </a:spcAft>
              <a:buClr>
                <a:srgbClr val="000000"/>
              </a:buClr>
              <a:buSzPts val="3200"/>
              <a:buFont typeface="Arial"/>
              <a:buChar char="•"/>
            </a:pPr>
            <a:r>
              <a:rPr lang="en-US" sz="3200">
                <a:solidFill>
                  <a:srgbClr val="000000"/>
                </a:solidFill>
                <a:latin typeface="Arial"/>
                <a:ea typeface="Arial"/>
                <a:cs typeface="Arial"/>
                <a:sym typeface="Arial"/>
              </a:rPr>
              <a:t>If you don’t have the fonts listed here, please use something similar</a:t>
            </a:r>
            <a:endParaRPr/>
          </a:p>
        </p:txBody>
      </p:sp>
      <p:sp>
        <p:nvSpPr>
          <p:cNvPr id="108" name="Google Shape;108;p14"/>
          <p:cNvSpPr txBox="1"/>
          <p:nvPr/>
        </p:nvSpPr>
        <p:spPr>
          <a:xfrm>
            <a:off x="57923113" y="24769904"/>
            <a:ext cx="17559000" cy="1477500"/>
          </a:xfrm>
          <a:prstGeom prst="rect">
            <a:avLst/>
          </a:prstGeom>
          <a:noFill/>
          <a:ln>
            <a:noFill/>
          </a:ln>
        </p:spPr>
        <p:txBody>
          <a:bodyPr anchorCtr="0" anchor="t" bIns="45700" lIns="365750" spcFirstLastPara="1" rIns="365750" wrap="square" tIns="45700">
            <a:spAutoFit/>
          </a:bodyPr>
          <a:lstStyle/>
          <a:p>
            <a:pPr indent="0" lvl="0" marL="0" marR="0" rtl="0" algn="l">
              <a:spcBef>
                <a:spcPts val="0"/>
              </a:spcBef>
              <a:spcAft>
                <a:spcPts val="0"/>
              </a:spcAft>
              <a:buNone/>
            </a:pPr>
            <a:r>
              <a:rPr b="1" lang="en-US" sz="6000">
                <a:solidFill>
                  <a:srgbClr val="1B1C19"/>
                </a:solidFill>
                <a:latin typeface="Arial"/>
                <a:ea typeface="Arial"/>
                <a:cs typeface="Arial"/>
                <a:sym typeface="Arial"/>
              </a:rPr>
              <a:t>COLLABORATORS </a:t>
            </a:r>
            <a:endParaRPr/>
          </a:p>
          <a:p>
            <a:pPr indent="0" lvl="0" marL="0" marR="0" rtl="0" algn="l">
              <a:spcBef>
                <a:spcPts val="0"/>
              </a:spcBef>
              <a:spcAft>
                <a:spcPts val="0"/>
              </a:spcAft>
              <a:buNone/>
            </a:pPr>
            <a:r>
              <a:rPr lang="en-US" sz="3000">
                <a:solidFill>
                  <a:srgbClr val="1B1C19"/>
                </a:solidFill>
                <a:latin typeface="Arial"/>
                <a:ea typeface="Arial"/>
                <a:cs typeface="Arial"/>
                <a:sym typeface="Arial"/>
              </a:rPr>
              <a:t>(.png files with transparent backgrounds)</a:t>
            </a:r>
            <a:endParaRPr/>
          </a:p>
        </p:txBody>
      </p:sp>
      <p:sp>
        <p:nvSpPr>
          <p:cNvPr id="109" name="Google Shape;109;p14"/>
          <p:cNvSpPr txBox="1"/>
          <p:nvPr/>
        </p:nvSpPr>
        <p:spPr>
          <a:xfrm>
            <a:off x="37844424" y="6658300"/>
            <a:ext cx="8439900" cy="5171700"/>
          </a:xfrm>
          <a:prstGeom prst="rect">
            <a:avLst/>
          </a:prstGeom>
          <a:noFill/>
          <a:ln>
            <a:noFill/>
          </a:ln>
        </p:spPr>
        <p:txBody>
          <a:bodyPr anchorCtr="0" anchor="t" bIns="45700" lIns="365750" spcFirstLastPara="1" rIns="365750" wrap="square" tIns="45700">
            <a:spAutoFit/>
          </a:bodyPr>
          <a:lstStyle/>
          <a:p>
            <a:pPr indent="-438150" lvl="0" marL="457200" marR="0" rtl="0" algn="l">
              <a:lnSpc>
                <a:spcPct val="150000"/>
              </a:lnSpc>
              <a:spcBef>
                <a:spcPts val="1200"/>
              </a:spcBef>
              <a:spcAft>
                <a:spcPts val="0"/>
              </a:spcAft>
              <a:buSzPts val="3300"/>
              <a:buChar char="●"/>
            </a:pPr>
            <a:r>
              <a:rPr lang="en-US" sz="3300"/>
              <a:t>U-net like architecture adapted for 1D convolutions</a:t>
            </a:r>
            <a:endParaRPr sz="3300"/>
          </a:p>
          <a:p>
            <a:pPr indent="-438150" lvl="0" marL="457200" marR="0" rtl="0" algn="l">
              <a:lnSpc>
                <a:spcPct val="150000"/>
              </a:lnSpc>
              <a:spcBef>
                <a:spcPts val="0"/>
              </a:spcBef>
              <a:spcAft>
                <a:spcPts val="0"/>
              </a:spcAft>
              <a:buSzPts val="3300"/>
              <a:buChar char="●"/>
            </a:pPr>
            <a:r>
              <a:rPr lang="en-US" sz="3300"/>
              <a:t>Skip connections help capture both low AND high level features</a:t>
            </a:r>
            <a:endParaRPr sz="3300"/>
          </a:p>
          <a:p>
            <a:pPr indent="-438150" lvl="0" marL="457200" marR="0" rtl="0" algn="l">
              <a:lnSpc>
                <a:spcPct val="150000"/>
              </a:lnSpc>
              <a:spcBef>
                <a:spcPts val="0"/>
              </a:spcBef>
              <a:spcAft>
                <a:spcPts val="0"/>
              </a:spcAft>
              <a:buSzPts val="3300"/>
              <a:buChar char="●"/>
            </a:pPr>
            <a:r>
              <a:rPr lang="en-US" sz="3300"/>
              <a:t>Facilitates flow of information from early layers direct to later layers</a:t>
            </a:r>
            <a:endParaRPr sz="3300"/>
          </a:p>
          <a:p>
            <a:pPr indent="-438150" lvl="0" marL="457200" marR="0" rtl="0" algn="l">
              <a:lnSpc>
                <a:spcPct val="150000"/>
              </a:lnSpc>
              <a:spcBef>
                <a:spcPts val="0"/>
              </a:spcBef>
              <a:spcAft>
                <a:spcPts val="0"/>
              </a:spcAft>
              <a:buSzPts val="3300"/>
              <a:buChar char="●"/>
            </a:pPr>
            <a:r>
              <a:rPr lang="en-US" sz="3300"/>
              <a:t>R</a:t>
            </a:r>
            <a:r>
              <a:rPr baseline="30000" lang="en-US" sz="3300"/>
              <a:t>2</a:t>
            </a:r>
            <a:r>
              <a:rPr lang="en-US" sz="3300"/>
              <a:t> = 0.96, μDiff = 5.27ms</a:t>
            </a:r>
            <a:endParaRPr sz="3300"/>
          </a:p>
        </p:txBody>
      </p:sp>
      <p:pic>
        <p:nvPicPr>
          <p:cNvPr id="110" name="Google Shape;110;p14"/>
          <p:cNvPicPr preferRelativeResize="0"/>
          <p:nvPr/>
        </p:nvPicPr>
        <p:blipFill>
          <a:blip r:embed="rId4">
            <a:alphaModFix/>
          </a:blip>
          <a:stretch>
            <a:fillRect/>
          </a:stretch>
        </p:blipFill>
        <p:spPr>
          <a:xfrm>
            <a:off x="2566171" y="23180989"/>
            <a:ext cx="8119364" cy="7054660"/>
          </a:xfrm>
          <a:prstGeom prst="rect">
            <a:avLst/>
          </a:prstGeom>
          <a:noFill/>
          <a:ln>
            <a:noFill/>
          </a:ln>
        </p:spPr>
      </p:pic>
      <p:sp>
        <p:nvSpPr>
          <p:cNvPr id="111" name="Google Shape;111;p14"/>
          <p:cNvSpPr txBox="1"/>
          <p:nvPr/>
        </p:nvSpPr>
        <p:spPr>
          <a:xfrm>
            <a:off x="3475975" y="22145548"/>
            <a:ext cx="5695200" cy="121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u="sng"/>
              <a:t>Neural Network</a:t>
            </a:r>
            <a:endParaRPr sz="3000" u="sng"/>
          </a:p>
        </p:txBody>
      </p:sp>
      <p:sp>
        <p:nvSpPr>
          <p:cNvPr id="112" name="Google Shape;112;p14"/>
          <p:cNvSpPr/>
          <p:nvPr/>
        </p:nvSpPr>
        <p:spPr>
          <a:xfrm>
            <a:off x="2539793" y="23334431"/>
            <a:ext cx="952200" cy="5775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3676740" y="29431753"/>
            <a:ext cx="6322500" cy="80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txBox="1"/>
          <p:nvPr/>
        </p:nvSpPr>
        <p:spPr>
          <a:xfrm>
            <a:off x="2369789" y="24067575"/>
            <a:ext cx="15603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t>Normal</a:t>
            </a:r>
            <a:endParaRPr sz="1600"/>
          </a:p>
        </p:txBody>
      </p:sp>
      <p:sp>
        <p:nvSpPr>
          <p:cNvPr id="115" name="Google Shape;115;p14"/>
          <p:cNvSpPr txBox="1"/>
          <p:nvPr/>
        </p:nvSpPr>
        <p:spPr>
          <a:xfrm>
            <a:off x="1501937" y="24882650"/>
            <a:ext cx="1906500" cy="443400"/>
          </a:xfrm>
          <a:prstGeom prst="rect">
            <a:avLst/>
          </a:prstGeom>
          <a:noFill/>
          <a:ln>
            <a:noFill/>
          </a:ln>
        </p:spPr>
        <p:txBody>
          <a:bodyPr anchorCtr="0" anchor="t" bIns="91425" lIns="91425" spcFirstLastPara="1" rIns="91425" wrap="square" tIns="91425">
            <a:noAutofit/>
          </a:bodyPr>
          <a:lstStyle/>
          <a:p>
            <a:pPr indent="0" lvl="0" marL="0" rtl="0" algn="r">
              <a:lnSpc>
                <a:spcPct val="135714"/>
              </a:lnSpc>
              <a:spcBef>
                <a:spcPts val="0"/>
              </a:spcBef>
              <a:spcAft>
                <a:spcPts val="0"/>
              </a:spcAft>
              <a:buNone/>
            </a:pPr>
            <a:r>
              <a:rPr lang="en-US" sz="1600">
                <a:solidFill>
                  <a:schemeClr val="dk1"/>
                </a:solidFill>
                <a:highlight>
                  <a:schemeClr val="lt1"/>
                </a:highlight>
              </a:rPr>
              <a:t>Artial Premature</a:t>
            </a:r>
            <a:endParaRPr sz="1600">
              <a:solidFill>
                <a:schemeClr val="dk1"/>
              </a:solidFill>
              <a:highlight>
                <a:schemeClr val="lt1"/>
              </a:highlight>
            </a:endParaRPr>
          </a:p>
          <a:p>
            <a:pPr indent="0" lvl="0" marL="0" rtl="0" algn="l">
              <a:spcBef>
                <a:spcPts val="0"/>
              </a:spcBef>
              <a:spcAft>
                <a:spcPts val="0"/>
              </a:spcAft>
              <a:buNone/>
            </a:pPr>
            <a:r>
              <a:t/>
            </a:r>
            <a:endParaRPr sz="2000">
              <a:solidFill>
                <a:schemeClr val="dk1"/>
              </a:solidFill>
            </a:endParaRPr>
          </a:p>
        </p:txBody>
      </p:sp>
      <p:sp>
        <p:nvSpPr>
          <p:cNvPr id="116" name="Google Shape;116;p14"/>
          <p:cNvSpPr txBox="1"/>
          <p:nvPr/>
        </p:nvSpPr>
        <p:spPr>
          <a:xfrm>
            <a:off x="1610595" y="25798390"/>
            <a:ext cx="1906500" cy="618300"/>
          </a:xfrm>
          <a:prstGeom prst="rect">
            <a:avLst/>
          </a:prstGeom>
          <a:noFill/>
          <a:ln>
            <a:noFill/>
          </a:ln>
        </p:spPr>
        <p:txBody>
          <a:bodyPr anchorCtr="0" anchor="t" bIns="91425" lIns="91425" spcFirstLastPara="1" rIns="91425" wrap="square" tIns="91425">
            <a:noAutofit/>
          </a:bodyPr>
          <a:lstStyle/>
          <a:p>
            <a:pPr indent="0" lvl="0" marL="0" rtl="0" algn="r">
              <a:lnSpc>
                <a:spcPct val="135714"/>
              </a:lnSpc>
              <a:spcBef>
                <a:spcPts val="0"/>
              </a:spcBef>
              <a:spcAft>
                <a:spcPts val="0"/>
              </a:spcAft>
              <a:buNone/>
            </a:pPr>
            <a:r>
              <a:rPr lang="en-US" sz="1600">
                <a:solidFill>
                  <a:schemeClr val="dk1"/>
                </a:solidFill>
                <a:highlight>
                  <a:schemeClr val="lt1"/>
                </a:highlight>
              </a:rPr>
              <a:t>Premature ventricular contraction</a:t>
            </a:r>
            <a:endParaRPr sz="1600">
              <a:solidFill>
                <a:schemeClr val="dk1"/>
              </a:solidFill>
              <a:highlight>
                <a:schemeClr val="lt1"/>
              </a:highlight>
            </a:endParaRPr>
          </a:p>
          <a:p>
            <a:pPr indent="0" lvl="0" marL="0" rtl="0" algn="l">
              <a:lnSpc>
                <a:spcPct val="135714"/>
              </a:lnSpc>
              <a:spcBef>
                <a:spcPts val="0"/>
              </a:spcBef>
              <a:spcAft>
                <a:spcPts val="0"/>
              </a:spcAft>
              <a:buNone/>
            </a:pPr>
            <a:r>
              <a:t/>
            </a:r>
            <a:endParaRPr sz="1600">
              <a:solidFill>
                <a:schemeClr val="dk1"/>
              </a:solidFill>
              <a:highlight>
                <a:schemeClr val="lt1"/>
              </a:highlight>
            </a:endParaRPr>
          </a:p>
          <a:p>
            <a:pPr indent="0" lvl="0" marL="0" rtl="0" algn="l">
              <a:spcBef>
                <a:spcPts val="0"/>
              </a:spcBef>
              <a:spcAft>
                <a:spcPts val="0"/>
              </a:spcAft>
              <a:buNone/>
            </a:pPr>
            <a:r>
              <a:t/>
            </a:r>
            <a:endParaRPr sz="1600">
              <a:solidFill>
                <a:schemeClr val="dk1"/>
              </a:solidFill>
            </a:endParaRPr>
          </a:p>
        </p:txBody>
      </p:sp>
      <p:sp>
        <p:nvSpPr>
          <p:cNvPr id="117" name="Google Shape;117;p14"/>
          <p:cNvSpPr txBox="1"/>
          <p:nvPr/>
        </p:nvSpPr>
        <p:spPr>
          <a:xfrm>
            <a:off x="1575562" y="27108278"/>
            <a:ext cx="1906500" cy="618300"/>
          </a:xfrm>
          <a:prstGeom prst="rect">
            <a:avLst/>
          </a:prstGeom>
          <a:noFill/>
          <a:ln>
            <a:noFill/>
          </a:ln>
        </p:spPr>
        <p:txBody>
          <a:bodyPr anchorCtr="0" anchor="t" bIns="91425" lIns="91425" spcFirstLastPara="1" rIns="91425" wrap="square" tIns="91425">
            <a:noAutofit/>
          </a:bodyPr>
          <a:lstStyle/>
          <a:p>
            <a:pPr indent="0" lvl="0" marL="0" rtl="0" algn="r">
              <a:lnSpc>
                <a:spcPct val="135714"/>
              </a:lnSpc>
              <a:spcBef>
                <a:spcPts val="0"/>
              </a:spcBef>
              <a:spcAft>
                <a:spcPts val="0"/>
              </a:spcAft>
              <a:buNone/>
            </a:pPr>
            <a:r>
              <a:rPr lang="en-US" sz="1600">
                <a:solidFill>
                  <a:schemeClr val="dk1"/>
                </a:solidFill>
                <a:highlight>
                  <a:schemeClr val="lt1"/>
                </a:highlight>
              </a:rPr>
              <a:t>Fusion of ventricular and normal</a:t>
            </a:r>
            <a:endParaRPr sz="1600">
              <a:solidFill>
                <a:schemeClr val="dk1"/>
              </a:solidFill>
              <a:highlight>
                <a:schemeClr val="lt1"/>
              </a:highlight>
            </a:endParaRPr>
          </a:p>
          <a:p>
            <a:pPr indent="0" lvl="0" marL="0" rtl="0" algn="ctr">
              <a:lnSpc>
                <a:spcPct val="135714"/>
              </a:lnSpc>
              <a:spcBef>
                <a:spcPts val="0"/>
              </a:spcBef>
              <a:spcAft>
                <a:spcPts val="0"/>
              </a:spcAft>
              <a:buNone/>
            </a:pPr>
            <a:r>
              <a:t/>
            </a:r>
            <a:endParaRPr sz="2000">
              <a:solidFill>
                <a:schemeClr val="dk1"/>
              </a:solidFill>
              <a:highlight>
                <a:schemeClr val="lt1"/>
              </a:highlight>
            </a:endParaRPr>
          </a:p>
          <a:p>
            <a:pPr indent="0" lvl="0" marL="0" rtl="0" algn="l">
              <a:lnSpc>
                <a:spcPct val="135714"/>
              </a:lnSpc>
              <a:spcBef>
                <a:spcPts val="0"/>
              </a:spcBef>
              <a:spcAft>
                <a:spcPts val="0"/>
              </a:spcAft>
              <a:buNone/>
            </a:pPr>
            <a:r>
              <a:t/>
            </a:r>
            <a:endParaRPr sz="2000">
              <a:solidFill>
                <a:schemeClr val="dk1"/>
              </a:solidFill>
              <a:highlight>
                <a:schemeClr val="lt1"/>
              </a:highlight>
            </a:endParaRPr>
          </a:p>
          <a:p>
            <a:pPr indent="0" lvl="0" marL="0" rtl="0" algn="l">
              <a:spcBef>
                <a:spcPts val="0"/>
              </a:spcBef>
              <a:spcAft>
                <a:spcPts val="0"/>
              </a:spcAft>
              <a:buNone/>
            </a:pPr>
            <a:r>
              <a:t/>
            </a:r>
            <a:endParaRPr sz="2000">
              <a:solidFill>
                <a:schemeClr val="dk1"/>
              </a:solidFill>
            </a:endParaRPr>
          </a:p>
        </p:txBody>
      </p:sp>
      <p:sp>
        <p:nvSpPr>
          <p:cNvPr id="118" name="Google Shape;118;p14"/>
          <p:cNvSpPr txBox="1"/>
          <p:nvPr/>
        </p:nvSpPr>
        <p:spPr>
          <a:xfrm>
            <a:off x="1053216" y="28382000"/>
            <a:ext cx="2394000" cy="618300"/>
          </a:xfrm>
          <a:prstGeom prst="rect">
            <a:avLst/>
          </a:prstGeom>
          <a:noFill/>
          <a:ln>
            <a:noFill/>
          </a:ln>
        </p:spPr>
        <p:txBody>
          <a:bodyPr anchorCtr="0" anchor="t" bIns="91425" lIns="91425" spcFirstLastPara="1" rIns="91425" wrap="square" tIns="91425">
            <a:noAutofit/>
          </a:bodyPr>
          <a:lstStyle/>
          <a:p>
            <a:pPr indent="0" lvl="0" marL="0" rtl="0" algn="r">
              <a:lnSpc>
                <a:spcPct val="135714"/>
              </a:lnSpc>
              <a:spcBef>
                <a:spcPts val="0"/>
              </a:spcBef>
              <a:spcAft>
                <a:spcPts val="0"/>
              </a:spcAft>
              <a:buNone/>
            </a:pPr>
            <a:r>
              <a:rPr lang="en-US" sz="1600">
                <a:solidFill>
                  <a:schemeClr val="dk1"/>
                </a:solidFill>
                <a:highlight>
                  <a:schemeClr val="lt1"/>
                </a:highlight>
              </a:rPr>
              <a:t>Fusion of paced and normal</a:t>
            </a:r>
            <a:endParaRPr sz="1600">
              <a:solidFill>
                <a:schemeClr val="dk1"/>
              </a:solidFill>
              <a:highlight>
                <a:schemeClr val="lt1"/>
              </a:highlight>
            </a:endParaRPr>
          </a:p>
          <a:p>
            <a:pPr indent="0" lvl="0" marL="0" rtl="0" algn="ctr">
              <a:lnSpc>
                <a:spcPct val="135714"/>
              </a:lnSpc>
              <a:spcBef>
                <a:spcPts val="0"/>
              </a:spcBef>
              <a:spcAft>
                <a:spcPts val="0"/>
              </a:spcAft>
              <a:buNone/>
            </a:pPr>
            <a:r>
              <a:t/>
            </a:r>
            <a:endParaRPr sz="2000">
              <a:solidFill>
                <a:schemeClr val="dk1"/>
              </a:solidFill>
              <a:highlight>
                <a:schemeClr val="lt1"/>
              </a:highlight>
            </a:endParaRPr>
          </a:p>
          <a:p>
            <a:pPr indent="0" lvl="0" marL="0" rtl="0" algn="ctr">
              <a:lnSpc>
                <a:spcPct val="135714"/>
              </a:lnSpc>
              <a:spcBef>
                <a:spcPts val="0"/>
              </a:spcBef>
              <a:spcAft>
                <a:spcPts val="0"/>
              </a:spcAft>
              <a:buNone/>
            </a:pPr>
            <a:r>
              <a:t/>
            </a:r>
            <a:endParaRPr sz="2000">
              <a:solidFill>
                <a:schemeClr val="dk1"/>
              </a:solidFill>
              <a:highlight>
                <a:schemeClr val="lt1"/>
              </a:highlight>
            </a:endParaRPr>
          </a:p>
          <a:p>
            <a:pPr indent="0" lvl="0" marL="0" rtl="0" algn="l">
              <a:lnSpc>
                <a:spcPct val="135714"/>
              </a:lnSpc>
              <a:spcBef>
                <a:spcPts val="0"/>
              </a:spcBef>
              <a:spcAft>
                <a:spcPts val="0"/>
              </a:spcAft>
              <a:buNone/>
            </a:pPr>
            <a:r>
              <a:t/>
            </a:r>
            <a:endParaRPr sz="2000">
              <a:solidFill>
                <a:schemeClr val="dk1"/>
              </a:solidFill>
              <a:highlight>
                <a:schemeClr val="lt1"/>
              </a:highlight>
            </a:endParaRPr>
          </a:p>
          <a:p>
            <a:pPr indent="0" lvl="0" marL="0" rtl="0" algn="l">
              <a:spcBef>
                <a:spcPts val="0"/>
              </a:spcBef>
              <a:spcAft>
                <a:spcPts val="0"/>
              </a:spcAft>
              <a:buNone/>
            </a:pPr>
            <a:r>
              <a:t/>
            </a:r>
            <a:endParaRPr sz="2000">
              <a:solidFill>
                <a:schemeClr val="dk1"/>
              </a:solidFill>
            </a:endParaRPr>
          </a:p>
        </p:txBody>
      </p:sp>
      <p:sp>
        <p:nvSpPr>
          <p:cNvPr id="119" name="Google Shape;119;p14"/>
          <p:cNvSpPr txBox="1"/>
          <p:nvPr/>
        </p:nvSpPr>
        <p:spPr>
          <a:xfrm>
            <a:off x="5543414" y="29319381"/>
            <a:ext cx="1560300" cy="14139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US" sz="1600">
                <a:solidFill>
                  <a:schemeClr val="dk1"/>
                </a:solidFill>
                <a:highlight>
                  <a:schemeClr val="lt1"/>
                </a:highlight>
              </a:rPr>
              <a:t>Premature ventricular contraction</a:t>
            </a:r>
            <a:endParaRPr sz="1600">
              <a:solidFill>
                <a:schemeClr val="dk1"/>
              </a:solidFill>
              <a:highlight>
                <a:schemeClr val="lt1"/>
              </a:highlight>
            </a:endParaRPr>
          </a:p>
          <a:p>
            <a:pPr indent="0" lvl="0" marL="0" rtl="0" algn="l">
              <a:lnSpc>
                <a:spcPct val="135714"/>
              </a:lnSpc>
              <a:spcBef>
                <a:spcPts val="0"/>
              </a:spcBef>
              <a:spcAft>
                <a:spcPts val="0"/>
              </a:spcAft>
              <a:buNone/>
            </a:pPr>
            <a:r>
              <a:t/>
            </a:r>
            <a:endParaRPr sz="3200">
              <a:solidFill>
                <a:schemeClr val="dk1"/>
              </a:solidFill>
              <a:highlight>
                <a:schemeClr val="lt1"/>
              </a:highlight>
            </a:endParaRPr>
          </a:p>
          <a:p>
            <a:pPr indent="0" lvl="0" marL="0" rtl="0" algn="l">
              <a:spcBef>
                <a:spcPts val="0"/>
              </a:spcBef>
              <a:spcAft>
                <a:spcPts val="0"/>
              </a:spcAft>
              <a:buNone/>
            </a:pPr>
            <a:r>
              <a:t/>
            </a:r>
            <a:endParaRPr sz="3200">
              <a:solidFill>
                <a:schemeClr val="dk1"/>
              </a:solidFill>
            </a:endParaRPr>
          </a:p>
        </p:txBody>
      </p:sp>
      <p:sp>
        <p:nvSpPr>
          <p:cNvPr id="120" name="Google Shape;120;p14"/>
          <p:cNvSpPr txBox="1"/>
          <p:nvPr/>
        </p:nvSpPr>
        <p:spPr>
          <a:xfrm>
            <a:off x="4347978" y="29431175"/>
            <a:ext cx="1560300" cy="8040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US" sz="1600">
                <a:solidFill>
                  <a:schemeClr val="dk1"/>
                </a:solidFill>
                <a:highlight>
                  <a:schemeClr val="lt1"/>
                </a:highlight>
              </a:rPr>
              <a:t>Artial Premature</a:t>
            </a:r>
            <a:endParaRPr sz="1600">
              <a:solidFill>
                <a:schemeClr val="dk1"/>
              </a:solidFill>
              <a:highlight>
                <a:schemeClr val="lt1"/>
              </a:highlight>
            </a:endParaRPr>
          </a:p>
          <a:p>
            <a:pPr indent="0" lvl="0" marL="0" rtl="0" algn="l">
              <a:spcBef>
                <a:spcPts val="0"/>
              </a:spcBef>
              <a:spcAft>
                <a:spcPts val="0"/>
              </a:spcAft>
              <a:buNone/>
            </a:pPr>
            <a:r>
              <a:t/>
            </a:r>
            <a:endParaRPr sz="3200">
              <a:solidFill>
                <a:schemeClr val="dk1"/>
              </a:solidFill>
            </a:endParaRPr>
          </a:p>
        </p:txBody>
      </p:sp>
      <p:sp>
        <p:nvSpPr>
          <p:cNvPr id="121" name="Google Shape;121;p14"/>
          <p:cNvSpPr txBox="1"/>
          <p:nvPr/>
        </p:nvSpPr>
        <p:spPr>
          <a:xfrm>
            <a:off x="3437383" y="29431750"/>
            <a:ext cx="11397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t>Normal</a:t>
            </a:r>
            <a:endParaRPr sz="1600"/>
          </a:p>
        </p:txBody>
      </p:sp>
      <p:sp>
        <p:nvSpPr>
          <p:cNvPr id="122" name="Google Shape;122;p14"/>
          <p:cNvSpPr txBox="1"/>
          <p:nvPr/>
        </p:nvSpPr>
        <p:spPr>
          <a:xfrm>
            <a:off x="6702350" y="29379975"/>
            <a:ext cx="1560300" cy="16746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US" sz="1600">
                <a:solidFill>
                  <a:schemeClr val="dk1"/>
                </a:solidFill>
                <a:highlight>
                  <a:schemeClr val="lt1"/>
                </a:highlight>
              </a:rPr>
              <a:t>Fusion of ventricular and normal</a:t>
            </a:r>
            <a:endParaRPr sz="1600">
              <a:solidFill>
                <a:schemeClr val="dk1"/>
              </a:solidFill>
              <a:highlight>
                <a:schemeClr val="lt1"/>
              </a:highlight>
            </a:endParaRPr>
          </a:p>
          <a:p>
            <a:pPr indent="0" lvl="0" marL="0" rtl="0" algn="ctr">
              <a:lnSpc>
                <a:spcPct val="135714"/>
              </a:lnSpc>
              <a:spcBef>
                <a:spcPts val="0"/>
              </a:spcBef>
              <a:spcAft>
                <a:spcPts val="0"/>
              </a:spcAft>
              <a:buNone/>
            </a:pPr>
            <a:r>
              <a:t/>
            </a:r>
            <a:endParaRPr sz="3200">
              <a:solidFill>
                <a:schemeClr val="dk1"/>
              </a:solidFill>
              <a:highlight>
                <a:schemeClr val="lt1"/>
              </a:highlight>
            </a:endParaRPr>
          </a:p>
          <a:p>
            <a:pPr indent="0" lvl="0" marL="0" rtl="0" algn="l">
              <a:lnSpc>
                <a:spcPct val="135714"/>
              </a:lnSpc>
              <a:spcBef>
                <a:spcPts val="0"/>
              </a:spcBef>
              <a:spcAft>
                <a:spcPts val="0"/>
              </a:spcAft>
              <a:buNone/>
            </a:pPr>
            <a:r>
              <a:t/>
            </a:r>
            <a:endParaRPr sz="3200">
              <a:solidFill>
                <a:schemeClr val="dk1"/>
              </a:solidFill>
              <a:highlight>
                <a:schemeClr val="lt1"/>
              </a:highlight>
            </a:endParaRPr>
          </a:p>
          <a:p>
            <a:pPr indent="0" lvl="0" marL="0" rtl="0" algn="l">
              <a:spcBef>
                <a:spcPts val="0"/>
              </a:spcBef>
              <a:spcAft>
                <a:spcPts val="0"/>
              </a:spcAft>
              <a:buNone/>
            </a:pPr>
            <a:r>
              <a:t/>
            </a:r>
            <a:endParaRPr sz="3200">
              <a:solidFill>
                <a:schemeClr val="dk1"/>
              </a:solidFill>
            </a:endParaRPr>
          </a:p>
        </p:txBody>
      </p:sp>
      <p:sp>
        <p:nvSpPr>
          <p:cNvPr id="123" name="Google Shape;123;p14"/>
          <p:cNvSpPr txBox="1"/>
          <p:nvPr/>
        </p:nvSpPr>
        <p:spPr>
          <a:xfrm>
            <a:off x="7925126" y="29319375"/>
            <a:ext cx="1560300" cy="16746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US" sz="1600">
                <a:solidFill>
                  <a:schemeClr val="dk1"/>
                </a:solidFill>
                <a:highlight>
                  <a:schemeClr val="lt1"/>
                </a:highlight>
              </a:rPr>
              <a:t>Fusion of paced and normal</a:t>
            </a:r>
            <a:endParaRPr sz="1600">
              <a:solidFill>
                <a:schemeClr val="dk1"/>
              </a:solidFill>
              <a:highlight>
                <a:schemeClr val="lt1"/>
              </a:highlight>
            </a:endParaRPr>
          </a:p>
          <a:p>
            <a:pPr indent="0" lvl="0" marL="0" rtl="0" algn="ctr">
              <a:lnSpc>
                <a:spcPct val="135714"/>
              </a:lnSpc>
              <a:spcBef>
                <a:spcPts val="0"/>
              </a:spcBef>
              <a:spcAft>
                <a:spcPts val="0"/>
              </a:spcAft>
              <a:buNone/>
            </a:pPr>
            <a:r>
              <a:t/>
            </a:r>
            <a:endParaRPr sz="3200">
              <a:solidFill>
                <a:schemeClr val="dk1"/>
              </a:solidFill>
              <a:highlight>
                <a:schemeClr val="lt1"/>
              </a:highlight>
            </a:endParaRPr>
          </a:p>
          <a:p>
            <a:pPr indent="0" lvl="0" marL="0" rtl="0" algn="ctr">
              <a:lnSpc>
                <a:spcPct val="135714"/>
              </a:lnSpc>
              <a:spcBef>
                <a:spcPts val="0"/>
              </a:spcBef>
              <a:spcAft>
                <a:spcPts val="0"/>
              </a:spcAft>
              <a:buNone/>
            </a:pPr>
            <a:r>
              <a:t/>
            </a:r>
            <a:endParaRPr sz="3200">
              <a:solidFill>
                <a:schemeClr val="dk1"/>
              </a:solidFill>
              <a:highlight>
                <a:schemeClr val="lt1"/>
              </a:highlight>
            </a:endParaRPr>
          </a:p>
          <a:p>
            <a:pPr indent="0" lvl="0" marL="0" rtl="0" algn="ctr">
              <a:lnSpc>
                <a:spcPct val="135714"/>
              </a:lnSpc>
              <a:spcBef>
                <a:spcPts val="0"/>
              </a:spcBef>
              <a:spcAft>
                <a:spcPts val="0"/>
              </a:spcAft>
              <a:buNone/>
            </a:pPr>
            <a:r>
              <a:t/>
            </a:r>
            <a:endParaRPr sz="3200">
              <a:solidFill>
                <a:schemeClr val="dk1"/>
              </a:solidFill>
              <a:highlight>
                <a:schemeClr val="lt1"/>
              </a:highlight>
            </a:endParaRPr>
          </a:p>
          <a:p>
            <a:pPr indent="0" lvl="0" marL="0" rtl="0" algn="ctr">
              <a:spcBef>
                <a:spcPts val="0"/>
              </a:spcBef>
              <a:spcAft>
                <a:spcPts val="0"/>
              </a:spcAft>
              <a:buNone/>
            </a:pPr>
            <a:r>
              <a:t/>
            </a:r>
            <a:endParaRPr sz="3200">
              <a:solidFill>
                <a:schemeClr val="dk1"/>
              </a:solidFill>
            </a:endParaRPr>
          </a:p>
        </p:txBody>
      </p:sp>
      <p:sp>
        <p:nvSpPr>
          <p:cNvPr id="124" name="Google Shape;124;p14"/>
          <p:cNvSpPr/>
          <p:nvPr/>
        </p:nvSpPr>
        <p:spPr>
          <a:xfrm>
            <a:off x="9161000" y="23650575"/>
            <a:ext cx="1139700" cy="5756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txBox="1"/>
          <p:nvPr/>
        </p:nvSpPr>
        <p:spPr>
          <a:xfrm>
            <a:off x="-19797504" y="11792900"/>
            <a:ext cx="17667300" cy="191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400">
                <a:solidFill>
                  <a:schemeClr val="dk1"/>
                </a:solidFill>
              </a:rPr>
              <a:t>Abstract: </a:t>
            </a:r>
            <a:r>
              <a:rPr lang="en-US" sz="3400">
                <a:solidFill>
                  <a:schemeClr val="dk1"/>
                </a:solidFill>
              </a:rPr>
              <a:t>In an exploratory analysis, we examine the performance of various machine learning models applied to the task of modeling heart activity and pathologies.</a:t>
            </a:r>
            <a:endParaRPr sz="3400">
              <a:solidFill>
                <a:schemeClr val="dk1"/>
              </a:solidFill>
            </a:endParaRPr>
          </a:p>
          <a:p>
            <a:pPr indent="0" lvl="0" marL="0" rtl="0" algn="l">
              <a:lnSpc>
                <a:spcPct val="115000"/>
              </a:lnSpc>
              <a:spcBef>
                <a:spcPts val="0"/>
              </a:spcBef>
              <a:spcAft>
                <a:spcPts val="0"/>
              </a:spcAft>
              <a:buNone/>
            </a:pPr>
            <a:r>
              <a:rPr lang="en-US" sz="3400">
                <a:solidFill>
                  <a:schemeClr val="dk1"/>
                </a:solidFill>
              </a:rPr>
              <a:t>The abstract should be concise and not use flowery language</a:t>
            </a:r>
            <a:endParaRPr sz="3400">
              <a:solidFill>
                <a:schemeClr val="dk1"/>
              </a:solidFill>
            </a:endParaRPr>
          </a:p>
        </p:txBody>
      </p:sp>
      <p:sp>
        <p:nvSpPr>
          <p:cNvPr id="126" name="Google Shape;126;p14"/>
          <p:cNvSpPr txBox="1"/>
          <p:nvPr/>
        </p:nvSpPr>
        <p:spPr>
          <a:xfrm>
            <a:off x="-20867036" y="-930850"/>
            <a:ext cx="17716500" cy="4226700"/>
          </a:xfrm>
          <a:prstGeom prst="rect">
            <a:avLst/>
          </a:prstGeom>
          <a:noFill/>
          <a:ln>
            <a:noFill/>
          </a:ln>
        </p:spPr>
        <p:txBody>
          <a:bodyPr anchorCtr="0" anchor="t" bIns="45700" lIns="365750" spcFirstLastPara="1" rIns="365750"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sz="3400">
                <a:solidFill>
                  <a:schemeClr val="dk1"/>
                </a:solidFill>
              </a:rPr>
              <a:t>Abstract: In this project, we explored the fascinating realm of cardiac signal analysis through the lens of deep learning techniques. We crafted and fine-tuned convolutional neural networks, integrating skip connections and upsampling for enhanced performance. The study gave us insights into arrhythmia detection, signal patterns, and cardiac anomaly interpretation, revealing the potential of artificial intelligence to revolutionize cardiovascular diagnostics</a:t>
            </a:r>
            <a:endParaRPr sz="3400">
              <a:solidFill>
                <a:schemeClr val="dk1"/>
              </a:solidFill>
            </a:endParaRPr>
          </a:p>
          <a:p>
            <a:pPr indent="0" lvl="0" marL="0" marR="0" rtl="0" algn="l">
              <a:spcBef>
                <a:spcPts val="0"/>
              </a:spcBef>
              <a:spcAft>
                <a:spcPts val="0"/>
              </a:spcAft>
              <a:buNone/>
            </a:pPr>
            <a:r>
              <a:t/>
            </a:r>
            <a:endParaRPr sz="3400">
              <a:solidFill>
                <a:srgbClr val="181547"/>
              </a:solidFill>
            </a:endParaRPr>
          </a:p>
        </p:txBody>
      </p:sp>
      <p:pic>
        <p:nvPicPr>
          <p:cNvPr id="127" name="Google Shape;127;p14"/>
          <p:cNvPicPr preferRelativeResize="0"/>
          <p:nvPr/>
        </p:nvPicPr>
        <p:blipFill>
          <a:blip r:embed="rId5">
            <a:alphaModFix/>
          </a:blip>
          <a:stretch>
            <a:fillRect/>
          </a:stretch>
        </p:blipFill>
        <p:spPr>
          <a:xfrm>
            <a:off x="10408531" y="23218591"/>
            <a:ext cx="8439945" cy="6979475"/>
          </a:xfrm>
          <a:prstGeom prst="rect">
            <a:avLst/>
          </a:prstGeom>
          <a:noFill/>
          <a:ln>
            <a:noFill/>
          </a:ln>
        </p:spPr>
      </p:pic>
      <p:sp>
        <p:nvSpPr>
          <p:cNvPr id="128" name="Google Shape;128;p14"/>
          <p:cNvSpPr txBox="1"/>
          <p:nvPr/>
        </p:nvSpPr>
        <p:spPr>
          <a:xfrm>
            <a:off x="11779893" y="22145559"/>
            <a:ext cx="5078100" cy="121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u="sng"/>
              <a:t>K-Nearest Neighbors</a:t>
            </a:r>
            <a:endParaRPr sz="3000" u="sng"/>
          </a:p>
        </p:txBody>
      </p:sp>
      <p:pic>
        <p:nvPicPr>
          <p:cNvPr id="129" name="Google Shape;129;p14"/>
          <p:cNvPicPr preferRelativeResize="0"/>
          <p:nvPr/>
        </p:nvPicPr>
        <p:blipFill>
          <a:blip r:embed="rId6">
            <a:alphaModFix/>
          </a:blip>
          <a:stretch>
            <a:fillRect/>
          </a:stretch>
        </p:blipFill>
        <p:spPr>
          <a:xfrm>
            <a:off x="51905700" y="1883975"/>
            <a:ext cx="4482301" cy="954300"/>
          </a:xfrm>
          <a:prstGeom prst="rect">
            <a:avLst/>
          </a:prstGeom>
          <a:noFill/>
          <a:ln>
            <a:noFill/>
          </a:ln>
        </p:spPr>
      </p:pic>
      <p:pic>
        <p:nvPicPr>
          <p:cNvPr id="130" name="Google Shape;130;p14"/>
          <p:cNvPicPr preferRelativeResize="0"/>
          <p:nvPr/>
        </p:nvPicPr>
        <p:blipFill>
          <a:blip r:embed="rId7">
            <a:alphaModFix/>
          </a:blip>
          <a:stretch>
            <a:fillRect/>
          </a:stretch>
        </p:blipFill>
        <p:spPr>
          <a:xfrm>
            <a:off x="49524140" y="0"/>
            <a:ext cx="6940060" cy="2114550"/>
          </a:xfrm>
          <a:prstGeom prst="rect">
            <a:avLst/>
          </a:prstGeom>
          <a:noFill/>
          <a:ln>
            <a:noFill/>
          </a:ln>
        </p:spPr>
      </p:pic>
      <p:sp>
        <p:nvSpPr>
          <p:cNvPr id="131" name="Google Shape;131;p14"/>
          <p:cNvSpPr/>
          <p:nvPr/>
        </p:nvSpPr>
        <p:spPr>
          <a:xfrm>
            <a:off x="9356725" y="22788675"/>
            <a:ext cx="1906500" cy="783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txBox="1"/>
          <p:nvPr/>
        </p:nvSpPr>
        <p:spPr>
          <a:xfrm>
            <a:off x="10219589" y="24025513"/>
            <a:ext cx="15603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t>Normal</a:t>
            </a:r>
            <a:endParaRPr sz="1600"/>
          </a:p>
        </p:txBody>
      </p:sp>
      <p:sp>
        <p:nvSpPr>
          <p:cNvPr id="133" name="Google Shape;133;p14"/>
          <p:cNvSpPr txBox="1"/>
          <p:nvPr/>
        </p:nvSpPr>
        <p:spPr>
          <a:xfrm>
            <a:off x="9427937" y="25069188"/>
            <a:ext cx="1906500" cy="443400"/>
          </a:xfrm>
          <a:prstGeom prst="rect">
            <a:avLst/>
          </a:prstGeom>
          <a:noFill/>
          <a:ln>
            <a:noFill/>
          </a:ln>
        </p:spPr>
        <p:txBody>
          <a:bodyPr anchorCtr="0" anchor="t" bIns="91425" lIns="91425" spcFirstLastPara="1" rIns="91425" wrap="square" tIns="91425">
            <a:noAutofit/>
          </a:bodyPr>
          <a:lstStyle/>
          <a:p>
            <a:pPr indent="0" lvl="0" marL="0" rtl="0" algn="r">
              <a:lnSpc>
                <a:spcPct val="135714"/>
              </a:lnSpc>
              <a:spcBef>
                <a:spcPts val="0"/>
              </a:spcBef>
              <a:spcAft>
                <a:spcPts val="0"/>
              </a:spcAft>
              <a:buNone/>
            </a:pPr>
            <a:r>
              <a:rPr lang="en-US" sz="1600">
                <a:solidFill>
                  <a:schemeClr val="dk1"/>
                </a:solidFill>
                <a:highlight>
                  <a:schemeClr val="lt1"/>
                </a:highlight>
              </a:rPr>
              <a:t>Artial Premature</a:t>
            </a:r>
            <a:endParaRPr sz="1600">
              <a:solidFill>
                <a:schemeClr val="dk1"/>
              </a:solidFill>
              <a:highlight>
                <a:schemeClr val="lt1"/>
              </a:highlight>
            </a:endParaRPr>
          </a:p>
          <a:p>
            <a:pPr indent="0" lvl="0" marL="0" rtl="0" algn="l">
              <a:spcBef>
                <a:spcPts val="0"/>
              </a:spcBef>
              <a:spcAft>
                <a:spcPts val="0"/>
              </a:spcAft>
              <a:buNone/>
            </a:pPr>
            <a:r>
              <a:t/>
            </a:r>
            <a:endParaRPr sz="2000">
              <a:solidFill>
                <a:schemeClr val="dk1"/>
              </a:solidFill>
            </a:endParaRPr>
          </a:p>
        </p:txBody>
      </p:sp>
      <p:sp>
        <p:nvSpPr>
          <p:cNvPr id="134" name="Google Shape;134;p14"/>
          <p:cNvSpPr txBox="1"/>
          <p:nvPr/>
        </p:nvSpPr>
        <p:spPr>
          <a:xfrm>
            <a:off x="9231795" y="25832527"/>
            <a:ext cx="1906500" cy="618300"/>
          </a:xfrm>
          <a:prstGeom prst="rect">
            <a:avLst/>
          </a:prstGeom>
          <a:noFill/>
          <a:ln>
            <a:noFill/>
          </a:ln>
        </p:spPr>
        <p:txBody>
          <a:bodyPr anchorCtr="0" anchor="t" bIns="91425" lIns="91425" spcFirstLastPara="1" rIns="91425" wrap="square" tIns="91425">
            <a:noAutofit/>
          </a:bodyPr>
          <a:lstStyle/>
          <a:p>
            <a:pPr indent="0" lvl="0" marL="0" rtl="0" algn="r">
              <a:lnSpc>
                <a:spcPct val="135714"/>
              </a:lnSpc>
              <a:spcBef>
                <a:spcPts val="0"/>
              </a:spcBef>
              <a:spcAft>
                <a:spcPts val="0"/>
              </a:spcAft>
              <a:buNone/>
            </a:pPr>
            <a:r>
              <a:rPr lang="en-US" sz="1600">
                <a:solidFill>
                  <a:schemeClr val="dk1"/>
                </a:solidFill>
                <a:highlight>
                  <a:schemeClr val="lt1"/>
                </a:highlight>
              </a:rPr>
              <a:t>Premature ventricular contraction</a:t>
            </a:r>
            <a:endParaRPr sz="1600">
              <a:solidFill>
                <a:schemeClr val="dk1"/>
              </a:solidFill>
              <a:highlight>
                <a:schemeClr val="lt1"/>
              </a:highlight>
            </a:endParaRPr>
          </a:p>
          <a:p>
            <a:pPr indent="0" lvl="0" marL="0" rtl="0" algn="l">
              <a:lnSpc>
                <a:spcPct val="135714"/>
              </a:lnSpc>
              <a:spcBef>
                <a:spcPts val="0"/>
              </a:spcBef>
              <a:spcAft>
                <a:spcPts val="0"/>
              </a:spcAft>
              <a:buNone/>
            </a:pPr>
            <a:r>
              <a:t/>
            </a:r>
            <a:endParaRPr sz="1600">
              <a:solidFill>
                <a:schemeClr val="dk1"/>
              </a:solidFill>
              <a:highlight>
                <a:schemeClr val="lt1"/>
              </a:highlight>
            </a:endParaRPr>
          </a:p>
          <a:p>
            <a:pPr indent="0" lvl="0" marL="0" rtl="0" algn="l">
              <a:spcBef>
                <a:spcPts val="0"/>
              </a:spcBef>
              <a:spcAft>
                <a:spcPts val="0"/>
              </a:spcAft>
              <a:buNone/>
            </a:pPr>
            <a:r>
              <a:t/>
            </a:r>
            <a:endParaRPr sz="1600">
              <a:solidFill>
                <a:schemeClr val="dk1"/>
              </a:solidFill>
            </a:endParaRPr>
          </a:p>
        </p:txBody>
      </p:sp>
      <p:sp>
        <p:nvSpPr>
          <p:cNvPr id="135" name="Google Shape;135;p14"/>
          <p:cNvSpPr txBox="1"/>
          <p:nvPr/>
        </p:nvSpPr>
        <p:spPr>
          <a:xfrm>
            <a:off x="9196762" y="26990016"/>
            <a:ext cx="1906500" cy="618300"/>
          </a:xfrm>
          <a:prstGeom prst="rect">
            <a:avLst/>
          </a:prstGeom>
          <a:noFill/>
          <a:ln>
            <a:noFill/>
          </a:ln>
        </p:spPr>
        <p:txBody>
          <a:bodyPr anchorCtr="0" anchor="t" bIns="91425" lIns="91425" spcFirstLastPara="1" rIns="91425" wrap="square" tIns="91425">
            <a:noAutofit/>
          </a:bodyPr>
          <a:lstStyle/>
          <a:p>
            <a:pPr indent="0" lvl="0" marL="0" rtl="0" algn="r">
              <a:lnSpc>
                <a:spcPct val="135714"/>
              </a:lnSpc>
              <a:spcBef>
                <a:spcPts val="0"/>
              </a:spcBef>
              <a:spcAft>
                <a:spcPts val="0"/>
              </a:spcAft>
              <a:buNone/>
            </a:pPr>
            <a:r>
              <a:rPr lang="en-US" sz="1600">
                <a:solidFill>
                  <a:schemeClr val="dk1"/>
                </a:solidFill>
                <a:highlight>
                  <a:schemeClr val="lt1"/>
                </a:highlight>
              </a:rPr>
              <a:t>Fusion of ventricular and normal</a:t>
            </a:r>
            <a:endParaRPr sz="1600">
              <a:solidFill>
                <a:schemeClr val="dk1"/>
              </a:solidFill>
              <a:highlight>
                <a:schemeClr val="lt1"/>
              </a:highlight>
            </a:endParaRPr>
          </a:p>
          <a:p>
            <a:pPr indent="0" lvl="0" marL="0" rtl="0" algn="ctr">
              <a:lnSpc>
                <a:spcPct val="135714"/>
              </a:lnSpc>
              <a:spcBef>
                <a:spcPts val="0"/>
              </a:spcBef>
              <a:spcAft>
                <a:spcPts val="0"/>
              </a:spcAft>
              <a:buNone/>
            </a:pPr>
            <a:r>
              <a:t/>
            </a:r>
            <a:endParaRPr sz="2000">
              <a:solidFill>
                <a:schemeClr val="dk1"/>
              </a:solidFill>
              <a:highlight>
                <a:schemeClr val="lt1"/>
              </a:highlight>
            </a:endParaRPr>
          </a:p>
          <a:p>
            <a:pPr indent="0" lvl="0" marL="0" rtl="0" algn="l">
              <a:lnSpc>
                <a:spcPct val="135714"/>
              </a:lnSpc>
              <a:spcBef>
                <a:spcPts val="0"/>
              </a:spcBef>
              <a:spcAft>
                <a:spcPts val="0"/>
              </a:spcAft>
              <a:buNone/>
            </a:pPr>
            <a:r>
              <a:t/>
            </a:r>
            <a:endParaRPr sz="2000">
              <a:solidFill>
                <a:schemeClr val="dk1"/>
              </a:solidFill>
              <a:highlight>
                <a:schemeClr val="lt1"/>
              </a:highlight>
            </a:endParaRPr>
          </a:p>
          <a:p>
            <a:pPr indent="0" lvl="0" marL="0" rtl="0" algn="l">
              <a:spcBef>
                <a:spcPts val="0"/>
              </a:spcBef>
              <a:spcAft>
                <a:spcPts val="0"/>
              </a:spcAft>
              <a:buNone/>
            </a:pPr>
            <a:r>
              <a:t/>
            </a:r>
            <a:endParaRPr sz="2000">
              <a:solidFill>
                <a:schemeClr val="dk1"/>
              </a:solidFill>
            </a:endParaRPr>
          </a:p>
        </p:txBody>
      </p:sp>
      <p:sp>
        <p:nvSpPr>
          <p:cNvPr id="136" name="Google Shape;136;p14"/>
          <p:cNvSpPr txBox="1"/>
          <p:nvPr/>
        </p:nvSpPr>
        <p:spPr>
          <a:xfrm>
            <a:off x="8826816" y="28263738"/>
            <a:ext cx="2394000" cy="618300"/>
          </a:xfrm>
          <a:prstGeom prst="rect">
            <a:avLst/>
          </a:prstGeom>
          <a:noFill/>
          <a:ln>
            <a:noFill/>
          </a:ln>
        </p:spPr>
        <p:txBody>
          <a:bodyPr anchorCtr="0" anchor="t" bIns="91425" lIns="91425" spcFirstLastPara="1" rIns="91425" wrap="square" tIns="91425">
            <a:noAutofit/>
          </a:bodyPr>
          <a:lstStyle/>
          <a:p>
            <a:pPr indent="0" lvl="0" marL="0" rtl="0" algn="r">
              <a:lnSpc>
                <a:spcPct val="135714"/>
              </a:lnSpc>
              <a:spcBef>
                <a:spcPts val="0"/>
              </a:spcBef>
              <a:spcAft>
                <a:spcPts val="0"/>
              </a:spcAft>
              <a:buNone/>
            </a:pPr>
            <a:r>
              <a:rPr lang="en-US" sz="1600">
                <a:solidFill>
                  <a:schemeClr val="dk1"/>
                </a:solidFill>
                <a:highlight>
                  <a:schemeClr val="lt1"/>
                </a:highlight>
              </a:rPr>
              <a:t>Fusion of paced and normal</a:t>
            </a:r>
            <a:endParaRPr sz="1600">
              <a:solidFill>
                <a:schemeClr val="dk1"/>
              </a:solidFill>
              <a:highlight>
                <a:schemeClr val="lt1"/>
              </a:highlight>
            </a:endParaRPr>
          </a:p>
          <a:p>
            <a:pPr indent="0" lvl="0" marL="0" rtl="0" algn="ctr">
              <a:lnSpc>
                <a:spcPct val="135714"/>
              </a:lnSpc>
              <a:spcBef>
                <a:spcPts val="0"/>
              </a:spcBef>
              <a:spcAft>
                <a:spcPts val="0"/>
              </a:spcAft>
              <a:buNone/>
            </a:pPr>
            <a:r>
              <a:t/>
            </a:r>
            <a:endParaRPr sz="2000">
              <a:solidFill>
                <a:schemeClr val="dk1"/>
              </a:solidFill>
              <a:highlight>
                <a:schemeClr val="lt1"/>
              </a:highlight>
            </a:endParaRPr>
          </a:p>
          <a:p>
            <a:pPr indent="0" lvl="0" marL="0" rtl="0" algn="ctr">
              <a:lnSpc>
                <a:spcPct val="135714"/>
              </a:lnSpc>
              <a:spcBef>
                <a:spcPts val="0"/>
              </a:spcBef>
              <a:spcAft>
                <a:spcPts val="0"/>
              </a:spcAft>
              <a:buNone/>
            </a:pPr>
            <a:r>
              <a:t/>
            </a:r>
            <a:endParaRPr sz="2000">
              <a:solidFill>
                <a:schemeClr val="dk1"/>
              </a:solidFill>
              <a:highlight>
                <a:schemeClr val="lt1"/>
              </a:highlight>
            </a:endParaRPr>
          </a:p>
          <a:p>
            <a:pPr indent="0" lvl="0" marL="0" rtl="0" algn="l">
              <a:lnSpc>
                <a:spcPct val="135714"/>
              </a:lnSpc>
              <a:spcBef>
                <a:spcPts val="0"/>
              </a:spcBef>
              <a:spcAft>
                <a:spcPts val="0"/>
              </a:spcAft>
              <a:buNone/>
            </a:pPr>
            <a:r>
              <a:t/>
            </a:r>
            <a:endParaRPr sz="2000">
              <a:solidFill>
                <a:schemeClr val="dk1"/>
              </a:solidFill>
              <a:highlight>
                <a:schemeClr val="lt1"/>
              </a:highlight>
            </a:endParaRPr>
          </a:p>
          <a:p>
            <a:pPr indent="0" lvl="0" marL="0" rtl="0" algn="l">
              <a:spcBef>
                <a:spcPts val="0"/>
              </a:spcBef>
              <a:spcAft>
                <a:spcPts val="0"/>
              </a:spcAft>
              <a:buNone/>
            </a:pPr>
            <a:r>
              <a:t/>
            </a:r>
            <a:endParaRPr sz="2000">
              <a:solidFill>
                <a:schemeClr val="dk1"/>
              </a:solidFill>
            </a:endParaRPr>
          </a:p>
        </p:txBody>
      </p:sp>
      <p:pic>
        <p:nvPicPr>
          <p:cNvPr descr="A picture containing black, darkness&#10;&#10;Description automatically generated" id="137" name="Google Shape;137;p14"/>
          <p:cNvPicPr preferRelativeResize="0"/>
          <p:nvPr/>
        </p:nvPicPr>
        <p:blipFill rotWithShape="1">
          <a:blip r:embed="rId8">
            <a:alphaModFix/>
          </a:blip>
          <a:srcRect b="0" l="0" r="0" t="0"/>
          <a:stretch/>
        </p:blipFill>
        <p:spPr>
          <a:xfrm>
            <a:off x="48641375" y="3201900"/>
            <a:ext cx="7847401" cy="1351450"/>
          </a:xfrm>
          <a:prstGeom prst="rect">
            <a:avLst/>
          </a:prstGeom>
          <a:noFill/>
          <a:ln>
            <a:noFill/>
          </a:ln>
        </p:spPr>
      </p:pic>
      <p:sp>
        <p:nvSpPr>
          <p:cNvPr id="138" name="Google Shape;138;p14"/>
          <p:cNvSpPr/>
          <p:nvPr/>
        </p:nvSpPr>
        <p:spPr>
          <a:xfrm>
            <a:off x="11467353" y="29431178"/>
            <a:ext cx="6322500" cy="80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txBox="1"/>
          <p:nvPr/>
        </p:nvSpPr>
        <p:spPr>
          <a:xfrm>
            <a:off x="11449833" y="29459075"/>
            <a:ext cx="11397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t>Normal</a:t>
            </a:r>
            <a:endParaRPr sz="1600"/>
          </a:p>
        </p:txBody>
      </p:sp>
      <p:sp>
        <p:nvSpPr>
          <p:cNvPr id="140" name="Google Shape;140;p14"/>
          <p:cNvSpPr txBox="1"/>
          <p:nvPr/>
        </p:nvSpPr>
        <p:spPr>
          <a:xfrm>
            <a:off x="12235178" y="29455125"/>
            <a:ext cx="1560300" cy="8040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US" sz="1600">
                <a:solidFill>
                  <a:schemeClr val="dk1"/>
                </a:solidFill>
                <a:highlight>
                  <a:schemeClr val="lt1"/>
                </a:highlight>
              </a:rPr>
              <a:t>Artial Premature</a:t>
            </a:r>
            <a:endParaRPr sz="1600">
              <a:solidFill>
                <a:schemeClr val="dk1"/>
              </a:solidFill>
              <a:highlight>
                <a:schemeClr val="lt1"/>
              </a:highlight>
            </a:endParaRPr>
          </a:p>
          <a:p>
            <a:pPr indent="0" lvl="0" marL="0" rtl="0" algn="l">
              <a:spcBef>
                <a:spcPts val="0"/>
              </a:spcBef>
              <a:spcAft>
                <a:spcPts val="0"/>
              </a:spcAft>
              <a:buNone/>
            </a:pPr>
            <a:r>
              <a:t/>
            </a:r>
            <a:endParaRPr sz="3200">
              <a:solidFill>
                <a:schemeClr val="dk1"/>
              </a:solidFill>
            </a:endParaRPr>
          </a:p>
        </p:txBody>
      </p:sp>
      <p:sp>
        <p:nvSpPr>
          <p:cNvPr id="141" name="Google Shape;141;p14"/>
          <p:cNvSpPr txBox="1"/>
          <p:nvPr/>
        </p:nvSpPr>
        <p:spPr>
          <a:xfrm>
            <a:off x="13430014" y="29319381"/>
            <a:ext cx="1560300" cy="14139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US" sz="1600">
                <a:solidFill>
                  <a:schemeClr val="dk1"/>
                </a:solidFill>
                <a:highlight>
                  <a:schemeClr val="lt1"/>
                </a:highlight>
              </a:rPr>
              <a:t>Premature ventricular contraction</a:t>
            </a:r>
            <a:endParaRPr sz="1600">
              <a:solidFill>
                <a:schemeClr val="dk1"/>
              </a:solidFill>
              <a:highlight>
                <a:schemeClr val="lt1"/>
              </a:highlight>
            </a:endParaRPr>
          </a:p>
          <a:p>
            <a:pPr indent="0" lvl="0" marL="0" rtl="0" algn="l">
              <a:lnSpc>
                <a:spcPct val="135714"/>
              </a:lnSpc>
              <a:spcBef>
                <a:spcPts val="0"/>
              </a:spcBef>
              <a:spcAft>
                <a:spcPts val="0"/>
              </a:spcAft>
              <a:buNone/>
            </a:pPr>
            <a:r>
              <a:t/>
            </a:r>
            <a:endParaRPr sz="3200">
              <a:solidFill>
                <a:schemeClr val="dk1"/>
              </a:solidFill>
              <a:highlight>
                <a:schemeClr val="lt1"/>
              </a:highlight>
            </a:endParaRPr>
          </a:p>
          <a:p>
            <a:pPr indent="0" lvl="0" marL="0" rtl="0" algn="l">
              <a:spcBef>
                <a:spcPts val="0"/>
              </a:spcBef>
              <a:spcAft>
                <a:spcPts val="0"/>
              </a:spcAft>
              <a:buNone/>
            </a:pPr>
            <a:r>
              <a:t/>
            </a:r>
            <a:endParaRPr sz="3200">
              <a:solidFill>
                <a:schemeClr val="dk1"/>
              </a:solidFill>
            </a:endParaRPr>
          </a:p>
        </p:txBody>
      </p:sp>
      <p:sp>
        <p:nvSpPr>
          <p:cNvPr id="142" name="Google Shape;142;p14"/>
          <p:cNvSpPr txBox="1"/>
          <p:nvPr/>
        </p:nvSpPr>
        <p:spPr>
          <a:xfrm>
            <a:off x="14831304" y="29379975"/>
            <a:ext cx="1560300" cy="12591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US" sz="1600">
                <a:solidFill>
                  <a:schemeClr val="dk1"/>
                </a:solidFill>
                <a:highlight>
                  <a:schemeClr val="lt1"/>
                </a:highlight>
              </a:rPr>
              <a:t>Fusion of ventricular and normal</a:t>
            </a:r>
            <a:endParaRPr sz="1600">
              <a:solidFill>
                <a:schemeClr val="dk1"/>
              </a:solidFill>
              <a:highlight>
                <a:schemeClr val="lt1"/>
              </a:highlight>
            </a:endParaRPr>
          </a:p>
          <a:p>
            <a:pPr indent="0" lvl="0" marL="0" rtl="0" algn="ctr">
              <a:lnSpc>
                <a:spcPct val="135714"/>
              </a:lnSpc>
              <a:spcBef>
                <a:spcPts val="0"/>
              </a:spcBef>
              <a:spcAft>
                <a:spcPts val="0"/>
              </a:spcAft>
              <a:buNone/>
            </a:pPr>
            <a:r>
              <a:t/>
            </a:r>
            <a:endParaRPr sz="3200">
              <a:solidFill>
                <a:schemeClr val="dk1"/>
              </a:solidFill>
              <a:highlight>
                <a:schemeClr val="lt1"/>
              </a:highlight>
            </a:endParaRPr>
          </a:p>
          <a:p>
            <a:pPr indent="0" lvl="0" marL="0" rtl="0" algn="l">
              <a:lnSpc>
                <a:spcPct val="135714"/>
              </a:lnSpc>
              <a:spcBef>
                <a:spcPts val="0"/>
              </a:spcBef>
              <a:spcAft>
                <a:spcPts val="0"/>
              </a:spcAft>
              <a:buNone/>
            </a:pPr>
            <a:r>
              <a:t/>
            </a:r>
            <a:endParaRPr sz="3200">
              <a:solidFill>
                <a:schemeClr val="dk1"/>
              </a:solidFill>
              <a:highlight>
                <a:schemeClr val="lt1"/>
              </a:highlight>
            </a:endParaRPr>
          </a:p>
          <a:p>
            <a:pPr indent="0" lvl="0" marL="0" rtl="0" algn="l">
              <a:spcBef>
                <a:spcPts val="0"/>
              </a:spcBef>
              <a:spcAft>
                <a:spcPts val="0"/>
              </a:spcAft>
              <a:buNone/>
            </a:pPr>
            <a:r>
              <a:t/>
            </a:r>
            <a:endParaRPr sz="3200">
              <a:solidFill>
                <a:schemeClr val="dk1"/>
              </a:solidFill>
            </a:endParaRPr>
          </a:p>
        </p:txBody>
      </p:sp>
      <p:sp>
        <p:nvSpPr>
          <p:cNvPr id="143" name="Google Shape;143;p14"/>
          <p:cNvSpPr txBox="1"/>
          <p:nvPr/>
        </p:nvSpPr>
        <p:spPr>
          <a:xfrm>
            <a:off x="16107601" y="29379975"/>
            <a:ext cx="1560300" cy="16746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US" sz="1600">
                <a:solidFill>
                  <a:schemeClr val="dk1"/>
                </a:solidFill>
                <a:highlight>
                  <a:schemeClr val="lt1"/>
                </a:highlight>
              </a:rPr>
              <a:t>Fusion of paced and normal</a:t>
            </a:r>
            <a:endParaRPr sz="1600">
              <a:solidFill>
                <a:schemeClr val="dk1"/>
              </a:solidFill>
              <a:highlight>
                <a:schemeClr val="lt1"/>
              </a:highlight>
            </a:endParaRPr>
          </a:p>
          <a:p>
            <a:pPr indent="0" lvl="0" marL="0" rtl="0" algn="ctr">
              <a:lnSpc>
                <a:spcPct val="135714"/>
              </a:lnSpc>
              <a:spcBef>
                <a:spcPts val="0"/>
              </a:spcBef>
              <a:spcAft>
                <a:spcPts val="0"/>
              </a:spcAft>
              <a:buNone/>
            </a:pPr>
            <a:r>
              <a:t/>
            </a:r>
            <a:endParaRPr sz="3200">
              <a:solidFill>
                <a:schemeClr val="dk1"/>
              </a:solidFill>
              <a:highlight>
                <a:schemeClr val="lt1"/>
              </a:highlight>
            </a:endParaRPr>
          </a:p>
          <a:p>
            <a:pPr indent="0" lvl="0" marL="0" rtl="0" algn="ctr">
              <a:lnSpc>
                <a:spcPct val="135714"/>
              </a:lnSpc>
              <a:spcBef>
                <a:spcPts val="0"/>
              </a:spcBef>
              <a:spcAft>
                <a:spcPts val="0"/>
              </a:spcAft>
              <a:buNone/>
            </a:pPr>
            <a:r>
              <a:t/>
            </a:r>
            <a:endParaRPr sz="3200">
              <a:solidFill>
                <a:schemeClr val="dk1"/>
              </a:solidFill>
              <a:highlight>
                <a:schemeClr val="lt1"/>
              </a:highlight>
            </a:endParaRPr>
          </a:p>
          <a:p>
            <a:pPr indent="0" lvl="0" marL="0" rtl="0" algn="ctr">
              <a:lnSpc>
                <a:spcPct val="135714"/>
              </a:lnSpc>
              <a:spcBef>
                <a:spcPts val="0"/>
              </a:spcBef>
              <a:spcAft>
                <a:spcPts val="0"/>
              </a:spcAft>
              <a:buNone/>
            </a:pPr>
            <a:r>
              <a:t/>
            </a:r>
            <a:endParaRPr sz="3200">
              <a:solidFill>
                <a:schemeClr val="dk1"/>
              </a:solidFill>
              <a:highlight>
                <a:schemeClr val="lt1"/>
              </a:highlight>
            </a:endParaRPr>
          </a:p>
          <a:p>
            <a:pPr indent="0" lvl="0" marL="0" rtl="0" algn="ctr">
              <a:spcBef>
                <a:spcPts val="0"/>
              </a:spcBef>
              <a:spcAft>
                <a:spcPts val="0"/>
              </a:spcAft>
              <a:buNone/>
            </a:pPr>
            <a:r>
              <a:t/>
            </a:r>
            <a:endParaRPr sz="3200">
              <a:solidFill>
                <a:schemeClr val="dk1"/>
              </a:solidFill>
            </a:endParaRPr>
          </a:p>
        </p:txBody>
      </p:sp>
      <p:sp>
        <p:nvSpPr>
          <p:cNvPr id="144" name="Google Shape;144;p14"/>
          <p:cNvSpPr txBox="1"/>
          <p:nvPr/>
        </p:nvSpPr>
        <p:spPr>
          <a:xfrm rot="-5400000">
            <a:off x="616650" y="25765909"/>
            <a:ext cx="26529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True Labels</a:t>
            </a:r>
            <a:endParaRPr b="1" sz="2400"/>
          </a:p>
        </p:txBody>
      </p:sp>
      <p:sp>
        <p:nvSpPr>
          <p:cNvPr id="145" name="Google Shape;145;p14"/>
          <p:cNvSpPr txBox="1"/>
          <p:nvPr/>
        </p:nvSpPr>
        <p:spPr>
          <a:xfrm rot="-5400000">
            <a:off x="8328200" y="25889184"/>
            <a:ext cx="26529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True Labels</a:t>
            </a:r>
            <a:endParaRPr b="1" sz="2400"/>
          </a:p>
        </p:txBody>
      </p:sp>
      <p:sp>
        <p:nvSpPr>
          <p:cNvPr id="146" name="Google Shape;146;p14"/>
          <p:cNvSpPr txBox="1"/>
          <p:nvPr/>
        </p:nvSpPr>
        <p:spPr>
          <a:xfrm>
            <a:off x="4846663" y="30620784"/>
            <a:ext cx="26529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Predicted Labels</a:t>
            </a:r>
            <a:endParaRPr b="1" sz="2400"/>
          </a:p>
        </p:txBody>
      </p:sp>
      <p:sp>
        <p:nvSpPr>
          <p:cNvPr id="147" name="Google Shape;147;p14"/>
          <p:cNvSpPr txBox="1"/>
          <p:nvPr/>
        </p:nvSpPr>
        <p:spPr>
          <a:xfrm>
            <a:off x="12959913" y="30620784"/>
            <a:ext cx="26529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t>Predicted Labels</a:t>
            </a:r>
            <a:endParaRPr b="1" sz="2400"/>
          </a:p>
        </p:txBody>
      </p:sp>
      <p:graphicFrame>
        <p:nvGraphicFramePr>
          <p:cNvPr id="148" name="Google Shape;148;p14"/>
          <p:cNvGraphicFramePr/>
          <p:nvPr/>
        </p:nvGraphicFramePr>
        <p:xfrm>
          <a:off x="1963067" y="14800675"/>
          <a:ext cx="3000000" cy="3000000"/>
        </p:xfrm>
        <a:graphic>
          <a:graphicData uri="http://schemas.openxmlformats.org/drawingml/2006/table">
            <a:tbl>
              <a:tblPr>
                <a:noFill/>
                <a:tableStyleId>{45E00BFE-70A3-4725-A8D4-EE3A42AB8AA8}</a:tableStyleId>
              </a:tblPr>
              <a:tblGrid>
                <a:gridCol w="3646900"/>
                <a:gridCol w="2279825"/>
                <a:gridCol w="2222375"/>
                <a:gridCol w="2370525"/>
                <a:gridCol w="2629900"/>
                <a:gridCol w="2629900"/>
              </a:tblGrid>
              <a:tr h="563850">
                <a:tc gridSpan="6">
                  <a:txBody>
                    <a:bodyPr/>
                    <a:lstStyle/>
                    <a:p>
                      <a:pPr indent="0" lvl="0" marL="0" rtl="0" algn="ctr">
                        <a:spcBef>
                          <a:spcPts val="0"/>
                        </a:spcBef>
                        <a:spcAft>
                          <a:spcPts val="0"/>
                        </a:spcAft>
                        <a:buNone/>
                      </a:pPr>
                      <a:r>
                        <a:rPr b="1" lang="en-US" sz="3500"/>
                        <a:t>Binary Classification: Normal v.s. Abnormal Heartbeats</a:t>
                      </a:r>
                      <a:endParaRPr b="1" sz="35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0000">
                        <a:alpha val="0"/>
                      </a:srgbClr>
                    </a:solidFill>
                  </a:tcPr>
                </a:tc>
                <a:tc hMerge="1"/>
                <a:tc hMerge="1"/>
                <a:tc hMerge="1"/>
                <a:tc hMerge="1"/>
                <a:tc hMerge="1"/>
              </a:tr>
              <a:tr h="1237500">
                <a:tc>
                  <a:txBody>
                    <a:bodyPr/>
                    <a:lstStyle/>
                    <a:p>
                      <a:pPr indent="0" lvl="0" marL="0" rtl="0" algn="ctr">
                        <a:spcBef>
                          <a:spcPts val="0"/>
                        </a:spcBef>
                        <a:spcAft>
                          <a:spcPts val="0"/>
                        </a:spcAft>
                        <a:buNone/>
                      </a:pPr>
                      <a:r>
                        <a:rPr lang="en-US" sz="3000"/>
                        <a:t>Model</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US" sz="3000"/>
                        <a:t>Accuracy</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US" sz="3000"/>
                        <a:t>Precision</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US" sz="3000"/>
                        <a:t>Recall</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US" sz="3000"/>
                        <a:t>F1 Score</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US" sz="3000"/>
                        <a:t>Training T</a:t>
                      </a:r>
                      <a:r>
                        <a:rPr lang="en-US" sz="3000"/>
                        <a:t>ime</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2"/>
                    </a:solidFill>
                  </a:tcPr>
                </a:tc>
              </a:tr>
              <a:tr h="1223725">
                <a:tc>
                  <a:txBody>
                    <a:bodyPr/>
                    <a:lstStyle/>
                    <a:p>
                      <a:pPr indent="0" lvl="0" marL="0" rtl="0" algn="ctr">
                        <a:spcBef>
                          <a:spcPts val="0"/>
                        </a:spcBef>
                        <a:spcAft>
                          <a:spcPts val="0"/>
                        </a:spcAft>
                        <a:buNone/>
                      </a:pPr>
                      <a:r>
                        <a:rPr lang="en-US" sz="3000"/>
                        <a:t>XGBoost</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rPr lang="en-US" sz="3000"/>
                        <a:t>97.35%</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US" sz="3000"/>
                        <a:t>0.9424</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0.9715</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0.9566</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13 min</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1223725">
                <a:tc>
                  <a:txBody>
                    <a:bodyPr/>
                    <a:lstStyle/>
                    <a:p>
                      <a:pPr indent="0" lvl="0" marL="0" rtl="0" algn="ctr">
                        <a:spcBef>
                          <a:spcPts val="0"/>
                        </a:spcBef>
                        <a:spcAft>
                          <a:spcPts val="0"/>
                        </a:spcAft>
                        <a:buNone/>
                      </a:pPr>
                      <a:r>
                        <a:rPr lang="en-US" sz="3000"/>
                        <a:t>Neural Network</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rPr lang="en-US" sz="3000"/>
                        <a:t>93.20%</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0.8537</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0.9058</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0.8789</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1 min</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1223725">
                <a:tc>
                  <a:txBody>
                    <a:bodyPr/>
                    <a:lstStyle/>
                    <a:p>
                      <a:pPr indent="0" lvl="0" marL="0" rtl="0" algn="ctr">
                        <a:spcBef>
                          <a:spcPts val="0"/>
                        </a:spcBef>
                        <a:spcAft>
                          <a:spcPts val="0"/>
                        </a:spcAft>
                        <a:buNone/>
                      </a:pPr>
                      <a:r>
                        <a:rPr lang="en-US" sz="3000"/>
                        <a:t>Random Forest</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rPr lang="en-US" sz="3000"/>
                        <a:t>97.10%</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0.9203</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0.9818</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US" sz="3000"/>
                        <a:t>0.9500</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40 sec</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FF00"/>
                    </a:solidFill>
                  </a:tcPr>
                </a:tc>
              </a:tr>
              <a:tr h="1223725">
                <a:tc>
                  <a:txBody>
                    <a:bodyPr/>
                    <a:lstStyle/>
                    <a:p>
                      <a:pPr indent="0" lvl="0" marL="0" rtl="0" algn="ctr">
                        <a:spcBef>
                          <a:spcPts val="0"/>
                        </a:spcBef>
                        <a:spcAft>
                          <a:spcPts val="0"/>
                        </a:spcAft>
                        <a:buNone/>
                      </a:pPr>
                      <a:r>
                        <a:rPr lang="en-US" sz="3000"/>
                        <a:t>Deep Forest</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rPr lang="en-US" sz="3000"/>
                        <a:t>97.25%</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0.9508</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US" sz="3000"/>
                        <a:t>0.9766</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0.9635</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US" sz="3000"/>
                        <a:t>12 min</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sp>
        <p:nvSpPr>
          <p:cNvPr id="149" name="Google Shape;149;p14"/>
          <p:cNvSpPr txBox="1"/>
          <p:nvPr/>
        </p:nvSpPr>
        <p:spPr>
          <a:xfrm>
            <a:off x="1131867" y="8818450"/>
            <a:ext cx="7174500" cy="5672100"/>
          </a:xfrm>
          <a:prstGeom prst="rect">
            <a:avLst/>
          </a:prstGeom>
          <a:noFill/>
          <a:ln>
            <a:noFill/>
          </a:ln>
        </p:spPr>
        <p:txBody>
          <a:bodyPr anchorCtr="0" anchor="t" bIns="45700" lIns="365750" spcFirstLastPara="1" rIns="365750" wrap="square" tIns="45700">
            <a:spAutoFit/>
          </a:bodyPr>
          <a:lstStyle/>
          <a:p>
            <a:pPr indent="0" lvl="0" marL="0" marR="0" rtl="0" algn="l">
              <a:lnSpc>
                <a:spcPct val="150000"/>
              </a:lnSpc>
              <a:spcBef>
                <a:spcPts val="0"/>
              </a:spcBef>
              <a:spcAft>
                <a:spcPts val="0"/>
              </a:spcAft>
              <a:buNone/>
            </a:pPr>
            <a:r>
              <a:t/>
            </a:r>
            <a:endParaRPr sz="1500"/>
          </a:p>
          <a:p>
            <a:pPr indent="-438150" lvl="0" marL="457200" marR="0" rtl="0" algn="l">
              <a:lnSpc>
                <a:spcPct val="150000"/>
              </a:lnSpc>
              <a:spcBef>
                <a:spcPts val="1200"/>
              </a:spcBef>
              <a:spcAft>
                <a:spcPts val="0"/>
              </a:spcAft>
              <a:buSzPts val="3300"/>
              <a:buChar char="●"/>
            </a:pPr>
            <a:r>
              <a:rPr lang="en-US" sz="3300"/>
              <a:t>Measures performance</a:t>
            </a:r>
            <a:endParaRPr sz="3300"/>
          </a:p>
          <a:p>
            <a:pPr indent="-438150" lvl="0" marL="457200" rtl="0" algn="l">
              <a:lnSpc>
                <a:spcPct val="150000"/>
              </a:lnSpc>
              <a:spcBef>
                <a:spcPts val="0"/>
              </a:spcBef>
              <a:spcAft>
                <a:spcPts val="0"/>
              </a:spcAft>
              <a:buSzPts val="3300"/>
              <a:buChar char="●"/>
            </a:pPr>
            <a:r>
              <a:rPr lang="en-US" sz="3300">
                <a:solidFill>
                  <a:schemeClr val="dk1"/>
                </a:solidFill>
              </a:rPr>
              <a:t>Effectiveness for classifying</a:t>
            </a:r>
            <a:endParaRPr sz="3300"/>
          </a:p>
          <a:p>
            <a:pPr indent="-438150" lvl="0" marL="457200" marR="0" rtl="0" algn="l">
              <a:lnSpc>
                <a:spcPct val="150000"/>
              </a:lnSpc>
              <a:spcBef>
                <a:spcPts val="0"/>
              </a:spcBef>
              <a:spcAft>
                <a:spcPts val="0"/>
              </a:spcAft>
              <a:buSzPts val="3300"/>
              <a:buChar char="●"/>
            </a:pPr>
            <a:r>
              <a:rPr lang="en-US" sz="3300"/>
              <a:t>Prediction v.s. True Label</a:t>
            </a:r>
            <a:endParaRPr sz="3300"/>
          </a:p>
          <a:p>
            <a:pPr indent="-438150" lvl="1" marL="914400" marR="0" rtl="0" algn="l">
              <a:lnSpc>
                <a:spcPct val="150000"/>
              </a:lnSpc>
              <a:spcBef>
                <a:spcPts val="0"/>
              </a:spcBef>
              <a:spcAft>
                <a:spcPts val="0"/>
              </a:spcAft>
              <a:buSzPts val="3300"/>
              <a:buChar char="○"/>
            </a:pPr>
            <a:r>
              <a:rPr lang="en-US" sz="3300"/>
              <a:t>TP, FP, FN, TN</a:t>
            </a:r>
            <a:endParaRPr sz="3300"/>
          </a:p>
          <a:p>
            <a:pPr indent="-438150" lvl="0" marL="457200" marR="0" rtl="0" algn="l">
              <a:lnSpc>
                <a:spcPct val="150000"/>
              </a:lnSpc>
              <a:spcBef>
                <a:spcPts val="0"/>
              </a:spcBef>
              <a:spcAft>
                <a:spcPts val="0"/>
              </a:spcAft>
              <a:buSzPts val="3300"/>
              <a:buChar char="●"/>
            </a:pPr>
            <a:r>
              <a:rPr lang="en-US" sz="3300"/>
              <a:t>Access metrics for evaluation</a:t>
            </a:r>
            <a:endParaRPr sz="3300"/>
          </a:p>
          <a:p>
            <a:pPr indent="-438150" lvl="1" marL="914400" marR="0" rtl="0" algn="l">
              <a:lnSpc>
                <a:spcPct val="150000"/>
              </a:lnSpc>
              <a:spcBef>
                <a:spcPts val="0"/>
              </a:spcBef>
              <a:spcAft>
                <a:spcPts val="0"/>
              </a:spcAft>
              <a:buSzPts val="3300"/>
              <a:buChar char="○"/>
            </a:pPr>
            <a:r>
              <a:rPr lang="en-US" sz="3300"/>
              <a:t>Precision, Acc., Recall, F1 Score, RT</a:t>
            </a:r>
            <a:endParaRPr sz="3300"/>
          </a:p>
        </p:txBody>
      </p:sp>
      <p:pic>
        <p:nvPicPr>
          <p:cNvPr id="150" name="Google Shape;150;p14"/>
          <p:cNvPicPr preferRelativeResize="0"/>
          <p:nvPr/>
        </p:nvPicPr>
        <p:blipFill>
          <a:blip r:embed="rId9">
            <a:alphaModFix/>
          </a:blip>
          <a:stretch>
            <a:fillRect/>
          </a:stretch>
        </p:blipFill>
        <p:spPr>
          <a:xfrm>
            <a:off x="13049025" y="9037150"/>
            <a:ext cx="5306525" cy="4826296"/>
          </a:xfrm>
          <a:prstGeom prst="rect">
            <a:avLst/>
          </a:prstGeom>
          <a:noFill/>
          <a:ln>
            <a:noFill/>
          </a:ln>
        </p:spPr>
      </p:pic>
      <p:pic>
        <p:nvPicPr>
          <p:cNvPr id="151" name="Google Shape;151;p14"/>
          <p:cNvPicPr preferRelativeResize="0"/>
          <p:nvPr/>
        </p:nvPicPr>
        <p:blipFill rotWithShape="1">
          <a:blip r:embed="rId10">
            <a:alphaModFix/>
          </a:blip>
          <a:srcRect b="6783" l="9989" r="9124" t="7673"/>
          <a:stretch/>
        </p:blipFill>
        <p:spPr>
          <a:xfrm>
            <a:off x="38157625" y="19943070"/>
            <a:ext cx="13570637" cy="7175928"/>
          </a:xfrm>
          <a:prstGeom prst="rect">
            <a:avLst/>
          </a:prstGeom>
          <a:noFill/>
          <a:ln>
            <a:noFill/>
          </a:ln>
        </p:spPr>
      </p:pic>
      <p:pic>
        <p:nvPicPr>
          <p:cNvPr id="152" name="Google Shape;152;p14"/>
          <p:cNvPicPr preferRelativeResize="0"/>
          <p:nvPr/>
        </p:nvPicPr>
        <p:blipFill rotWithShape="1">
          <a:blip r:embed="rId11">
            <a:alphaModFix/>
          </a:blip>
          <a:srcRect b="9280" l="10833" r="0" t="0"/>
          <a:stretch/>
        </p:blipFill>
        <p:spPr>
          <a:xfrm>
            <a:off x="31414575" y="18576100"/>
            <a:ext cx="5078100" cy="5123750"/>
          </a:xfrm>
          <a:prstGeom prst="rect">
            <a:avLst/>
          </a:prstGeom>
          <a:noFill/>
          <a:ln>
            <a:noFill/>
          </a:ln>
        </p:spPr>
      </p:pic>
      <p:sp>
        <p:nvSpPr>
          <p:cNvPr id="153" name="Google Shape;153;p14"/>
          <p:cNvSpPr txBox="1"/>
          <p:nvPr/>
        </p:nvSpPr>
        <p:spPr>
          <a:xfrm>
            <a:off x="38730838" y="19554575"/>
            <a:ext cx="12424200" cy="76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t>Sample Prediction of Activations for all points in the Myocardium</a:t>
            </a:r>
            <a:endParaRPr sz="3200"/>
          </a:p>
        </p:txBody>
      </p:sp>
      <p:sp>
        <p:nvSpPr>
          <p:cNvPr id="154" name="Google Shape;154;p14"/>
          <p:cNvSpPr txBox="1"/>
          <p:nvPr/>
        </p:nvSpPr>
        <p:spPr>
          <a:xfrm rot="-5400166">
            <a:off x="31999855" y="22765282"/>
            <a:ext cx="12424200" cy="76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t>millivolts</a:t>
            </a:r>
            <a:r>
              <a:rPr lang="en-US" sz="2800"/>
              <a:t> (mV)</a:t>
            </a:r>
            <a:endParaRPr sz="2800"/>
          </a:p>
        </p:txBody>
      </p:sp>
      <p:sp>
        <p:nvSpPr>
          <p:cNvPr id="155" name="Google Shape;155;p14"/>
          <p:cNvSpPr txBox="1"/>
          <p:nvPr/>
        </p:nvSpPr>
        <p:spPr>
          <a:xfrm>
            <a:off x="38730838" y="26814200"/>
            <a:ext cx="12424200" cy="76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t>Time (ms)</a:t>
            </a:r>
            <a:endParaRPr sz="2800"/>
          </a:p>
        </p:txBody>
      </p:sp>
      <p:pic>
        <p:nvPicPr>
          <p:cNvPr id="156" name="Google Shape;156;p14"/>
          <p:cNvPicPr preferRelativeResize="0"/>
          <p:nvPr/>
        </p:nvPicPr>
        <p:blipFill rotWithShape="1">
          <a:blip r:embed="rId12">
            <a:alphaModFix/>
          </a:blip>
          <a:srcRect b="0" l="34899" r="35162" t="3901"/>
          <a:stretch/>
        </p:blipFill>
        <p:spPr>
          <a:xfrm>
            <a:off x="51479450" y="18941675"/>
            <a:ext cx="3993800" cy="9614849"/>
          </a:xfrm>
          <a:prstGeom prst="rect">
            <a:avLst/>
          </a:prstGeom>
          <a:noFill/>
          <a:ln>
            <a:noFill/>
          </a:ln>
        </p:spPr>
      </p:pic>
      <p:pic>
        <p:nvPicPr>
          <p:cNvPr id="157" name="Google Shape;157;p14"/>
          <p:cNvPicPr preferRelativeResize="0"/>
          <p:nvPr/>
        </p:nvPicPr>
        <p:blipFill>
          <a:blip r:embed="rId13">
            <a:alphaModFix/>
          </a:blip>
          <a:stretch>
            <a:fillRect/>
          </a:stretch>
        </p:blipFill>
        <p:spPr>
          <a:xfrm>
            <a:off x="46133007" y="5015525"/>
            <a:ext cx="9701919" cy="7276424"/>
          </a:xfrm>
          <a:prstGeom prst="rect">
            <a:avLst/>
          </a:prstGeom>
          <a:noFill/>
          <a:ln>
            <a:noFill/>
          </a:ln>
        </p:spPr>
      </p:pic>
      <p:sp>
        <p:nvSpPr>
          <p:cNvPr id="158" name="Google Shape;158;p14"/>
          <p:cNvSpPr txBox="1"/>
          <p:nvPr/>
        </p:nvSpPr>
        <p:spPr>
          <a:xfrm>
            <a:off x="10334625" y="3567960"/>
            <a:ext cx="35003100" cy="7695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4400">
                <a:solidFill>
                  <a:schemeClr val="accent6"/>
                </a:solidFill>
              </a:rPr>
              <a:t>[1] University of California, Riverside  [2] University of California, Merced</a:t>
            </a:r>
            <a:endParaRPr baseline="30000">
              <a:solidFill>
                <a:schemeClr val="accent6"/>
              </a:solidFill>
            </a:endParaRPr>
          </a:p>
        </p:txBody>
      </p:sp>
      <p:sp>
        <p:nvSpPr>
          <p:cNvPr id="159" name="Google Shape;159;p14"/>
          <p:cNvSpPr txBox="1"/>
          <p:nvPr/>
        </p:nvSpPr>
        <p:spPr>
          <a:xfrm>
            <a:off x="0" y="0"/>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task3_pics</a:t>
            </a:r>
            <a:endParaRPr/>
          </a:p>
        </p:txBody>
      </p:sp>
      <p:pic>
        <p:nvPicPr>
          <p:cNvPr id="160" name="Google Shape;160;p14"/>
          <p:cNvPicPr preferRelativeResize="0"/>
          <p:nvPr/>
        </p:nvPicPr>
        <p:blipFill>
          <a:blip r:embed="rId14">
            <a:alphaModFix/>
          </a:blip>
          <a:stretch>
            <a:fillRect/>
          </a:stretch>
        </p:blipFill>
        <p:spPr>
          <a:xfrm>
            <a:off x="19710063" y="18576100"/>
            <a:ext cx="10842900" cy="6776851"/>
          </a:xfrm>
          <a:prstGeom prst="rect">
            <a:avLst/>
          </a:prstGeom>
          <a:noFill/>
          <a:ln>
            <a:noFill/>
          </a:ln>
        </p:spPr>
      </p:pic>
      <p:sp>
        <p:nvSpPr>
          <p:cNvPr id="161" name="Google Shape;161;p14"/>
          <p:cNvSpPr txBox="1"/>
          <p:nvPr/>
        </p:nvSpPr>
        <p:spPr>
          <a:xfrm>
            <a:off x="1323006" y="21785600"/>
            <a:ext cx="17559000" cy="954300"/>
          </a:xfrm>
          <a:prstGeom prst="rect">
            <a:avLst/>
          </a:prstGeom>
          <a:noFill/>
          <a:ln>
            <a:noFill/>
          </a:ln>
        </p:spPr>
        <p:txBody>
          <a:bodyPr anchorCtr="0" anchor="t" bIns="45700" lIns="365750" spcFirstLastPara="1" rIns="365750" wrap="square" tIns="45700">
            <a:spAutoFit/>
          </a:bodyPr>
          <a:lstStyle/>
          <a:p>
            <a:pPr indent="0" lvl="0" marL="0" marR="0" rtl="0" algn="ctr">
              <a:spcBef>
                <a:spcPts val="0"/>
              </a:spcBef>
              <a:spcAft>
                <a:spcPts val="0"/>
              </a:spcAft>
              <a:buNone/>
            </a:pPr>
            <a:r>
              <a:rPr b="1" lang="en-US" sz="5600">
                <a:solidFill>
                  <a:srgbClr val="1B1C19"/>
                </a:solidFill>
              </a:rPr>
              <a:t>Task 2</a:t>
            </a:r>
            <a:endParaRPr sz="1000"/>
          </a:p>
        </p:txBody>
      </p:sp>
      <p:pic>
        <p:nvPicPr>
          <p:cNvPr id="162" name="Google Shape;162;p14"/>
          <p:cNvPicPr preferRelativeResize="0"/>
          <p:nvPr/>
        </p:nvPicPr>
        <p:blipFill>
          <a:blip r:embed="rId15">
            <a:alphaModFix/>
          </a:blip>
          <a:stretch>
            <a:fillRect/>
          </a:stretch>
        </p:blipFill>
        <p:spPr>
          <a:xfrm>
            <a:off x="27093600" y="24727260"/>
            <a:ext cx="10842900" cy="6506790"/>
          </a:xfrm>
          <a:prstGeom prst="rect">
            <a:avLst/>
          </a:prstGeom>
          <a:noFill/>
          <a:ln>
            <a:noFill/>
          </a:ln>
        </p:spPr>
      </p:pic>
      <p:grpSp>
        <p:nvGrpSpPr>
          <p:cNvPr id="163" name="Google Shape;163;p14"/>
          <p:cNvGrpSpPr/>
          <p:nvPr/>
        </p:nvGrpSpPr>
        <p:grpSpPr>
          <a:xfrm>
            <a:off x="19848849" y="12663724"/>
            <a:ext cx="16718964" cy="4826299"/>
            <a:chOff x="19620249" y="13120924"/>
            <a:chExt cx="16718964" cy="4826299"/>
          </a:xfrm>
        </p:grpSpPr>
        <p:pic>
          <p:nvPicPr>
            <p:cNvPr id="164" name="Google Shape;164;p14"/>
            <p:cNvPicPr preferRelativeResize="0"/>
            <p:nvPr/>
          </p:nvPicPr>
          <p:blipFill>
            <a:blip r:embed="rId16">
              <a:alphaModFix/>
            </a:blip>
            <a:stretch>
              <a:fillRect/>
            </a:stretch>
          </p:blipFill>
          <p:spPr>
            <a:xfrm>
              <a:off x="31405263" y="13391788"/>
              <a:ext cx="4933950" cy="3810000"/>
            </a:xfrm>
            <a:prstGeom prst="rect">
              <a:avLst/>
            </a:prstGeom>
            <a:noFill/>
            <a:ln>
              <a:noFill/>
            </a:ln>
          </p:spPr>
        </p:pic>
        <p:pic>
          <p:nvPicPr>
            <p:cNvPr id="165" name="Google Shape;165;p14"/>
            <p:cNvPicPr preferRelativeResize="0"/>
            <p:nvPr/>
          </p:nvPicPr>
          <p:blipFill>
            <a:blip r:embed="rId17">
              <a:alphaModFix/>
            </a:blip>
            <a:stretch>
              <a:fillRect/>
            </a:stretch>
          </p:blipFill>
          <p:spPr>
            <a:xfrm>
              <a:off x="27632711" y="15057588"/>
              <a:ext cx="2652900" cy="1767509"/>
            </a:xfrm>
            <a:prstGeom prst="rect">
              <a:avLst/>
            </a:prstGeom>
            <a:noFill/>
            <a:ln>
              <a:noFill/>
            </a:ln>
          </p:spPr>
        </p:pic>
        <p:cxnSp>
          <p:nvCxnSpPr>
            <p:cNvPr id="166" name="Google Shape;166;p14"/>
            <p:cNvCxnSpPr/>
            <p:nvPr/>
          </p:nvCxnSpPr>
          <p:spPr>
            <a:xfrm flipH="1" rot="10800000">
              <a:off x="27071088" y="14882100"/>
              <a:ext cx="3776100" cy="17100"/>
            </a:xfrm>
            <a:prstGeom prst="straightConnector1">
              <a:avLst/>
            </a:prstGeom>
            <a:noFill/>
            <a:ln cap="flat" cmpd="sng" w="114300">
              <a:solidFill>
                <a:schemeClr val="dk2"/>
              </a:solidFill>
              <a:prstDash val="solid"/>
              <a:round/>
              <a:headEnd len="med" w="med" type="none"/>
              <a:tailEnd len="med" w="med" type="triangle"/>
            </a:ln>
          </p:spPr>
        </p:cxnSp>
        <p:pic>
          <p:nvPicPr>
            <p:cNvPr id="167" name="Google Shape;167;p14"/>
            <p:cNvPicPr preferRelativeResize="0"/>
            <p:nvPr/>
          </p:nvPicPr>
          <p:blipFill>
            <a:blip r:embed="rId18">
              <a:alphaModFix/>
            </a:blip>
            <a:stretch>
              <a:fillRect/>
            </a:stretch>
          </p:blipFill>
          <p:spPr>
            <a:xfrm>
              <a:off x="19620249" y="13120924"/>
              <a:ext cx="6892774" cy="4826299"/>
            </a:xfrm>
            <a:prstGeom prst="rect">
              <a:avLst/>
            </a:prstGeom>
            <a:noFill/>
            <a:ln>
              <a:noFill/>
            </a:ln>
          </p:spPr>
        </p:pic>
      </p:grpSp>
      <p:pic>
        <p:nvPicPr>
          <p:cNvPr id="168" name="Google Shape;168;p14"/>
          <p:cNvPicPr preferRelativeResize="0"/>
          <p:nvPr/>
        </p:nvPicPr>
        <p:blipFill>
          <a:blip r:embed="rId19">
            <a:alphaModFix/>
          </a:blip>
          <a:stretch>
            <a:fillRect/>
          </a:stretch>
        </p:blipFill>
        <p:spPr>
          <a:xfrm>
            <a:off x="27323862" y="4949850"/>
            <a:ext cx="10473239" cy="7864883"/>
          </a:xfrm>
          <a:prstGeom prst="rect">
            <a:avLst/>
          </a:prstGeom>
          <a:noFill/>
          <a:ln>
            <a:noFill/>
          </a:ln>
        </p:spPr>
      </p:pic>
      <p:pic>
        <p:nvPicPr>
          <p:cNvPr id="169" name="Google Shape;169;p14"/>
          <p:cNvPicPr preferRelativeResize="0"/>
          <p:nvPr/>
        </p:nvPicPr>
        <p:blipFill>
          <a:blip r:embed="rId20">
            <a:alphaModFix/>
          </a:blip>
          <a:stretch>
            <a:fillRect/>
          </a:stretch>
        </p:blipFill>
        <p:spPr>
          <a:xfrm>
            <a:off x="19521800" y="25302050"/>
            <a:ext cx="8440202" cy="5625424"/>
          </a:xfrm>
          <a:prstGeom prst="rect">
            <a:avLst/>
          </a:prstGeom>
          <a:noFill/>
          <a:ln>
            <a:noFill/>
          </a:ln>
        </p:spPr>
      </p:pic>
      <p:sp>
        <p:nvSpPr>
          <p:cNvPr id="170" name="Google Shape;170;p14"/>
          <p:cNvSpPr txBox="1"/>
          <p:nvPr/>
        </p:nvSpPr>
        <p:spPr>
          <a:xfrm>
            <a:off x="19848850" y="17380650"/>
            <a:ext cx="17008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t>(Above) An overview of the task: Producing predictions of activation times from ECG time series.</a:t>
            </a:r>
            <a:endParaRPr sz="3300"/>
          </a:p>
        </p:txBody>
      </p:sp>
      <p:cxnSp>
        <p:nvCxnSpPr>
          <p:cNvPr id="171" name="Google Shape;171;p14"/>
          <p:cNvCxnSpPr/>
          <p:nvPr/>
        </p:nvCxnSpPr>
        <p:spPr>
          <a:xfrm>
            <a:off x="19638975" y="12564100"/>
            <a:ext cx="17526000" cy="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14"/>
          <p:cNvCxnSpPr/>
          <p:nvPr/>
        </p:nvCxnSpPr>
        <p:spPr>
          <a:xfrm>
            <a:off x="19445338" y="18545800"/>
            <a:ext cx="17526000" cy="0"/>
          </a:xfrm>
          <a:prstGeom prst="straightConnector1">
            <a:avLst/>
          </a:prstGeom>
          <a:noFill/>
          <a:ln cap="flat" cmpd="sng" w="9525">
            <a:solidFill>
              <a:schemeClr val="dk2"/>
            </a:solidFill>
            <a:prstDash val="solid"/>
            <a:round/>
            <a:headEnd len="med" w="med" type="none"/>
            <a:tailEnd len="med" w="med" type="none"/>
          </a:ln>
        </p:spPr>
      </p:cxnSp>
      <p:pic>
        <p:nvPicPr>
          <p:cNvPr id="173" name="Google Shape;173;p14"/>
          <p:cNvPicPr preferRelativeResize="0"/>
          <p:nvPr/>
        </p:nvPicPr>
        <p:blipFill>
          <a:blip r:embed="rId21">
            <a:alphaModFix/>
          </a:blip>
          <a:stretch>
            <a:fillRect/>
          </a:stretch>
        </p:blipFill>
        <p:spPr>
          <a:xfrm>
            <a:off x="7579000" y="9239921"/>
            <a:ext cx="5306525" cy="4804556"/>
          </a:xfrm>
          <a:prstGeom prst="rect">
            <a:avLst/>
          </a:prstGeom>
          <a:noFill/>
          <a:ln>
            <a:noFill/>
          </a:ln>
        </p:spPr>
      </p:pic>
      <p:pic>
        <p:nvPicPr>
          <p:cNvPr id="174" name="Google Shape;174;p14"/>
          <p:cNvPicPr preferRelativeResize="0"/>
          <p:nvPr/>
        </p:nvPicPr>
        <p:blipFill>
          <a:blip r:embed="rId22">
            <a:alphaModFix/>
          </a:blip>
          <a:stretch>
            <a:fillRect/>
          </a:stretch>
        </p:blipFill>
        <p:spPr>
          <a:xfrm>
            <a:off x="39007164" y="12248375"/>
            <a:ext cx="15571086" cy="69794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15"/>
          <p:cNvPicPr preferRelativeResize="0"/>
          <p:nvPr/>
        </p:nvPicPr>
        <p:blipFill>
          <a:blip r:embed="rId3">
            <a:alphaModFix/>
          </a:blip>
          <a:stretch>
            <a:fillRect/>
          </a:stretch>
        </p:blipFill>
        <p:spPr>
          <a:xfrm>
            <a:off x="13871215" y="16751025"/>
            <a:ext cx="13872104" cy="10441591"/>
          </a:xfrm>
          <a:prstGeom prst="rect">
            <a:avLst/>
          </a:prstGeom>
          <a:noFill/>
          <a:ln>
            <a:noFill/>
          </a:ln>
        </p:spPr>
      </p:pic>
      <p:sp>
        <p:nvSpPr>
          <p:cNvPr id="180" name="Google Shape;180;p15"/>
          <p:cNvSpPr txBox="1"/>
          <p:nvPr/>
        </p:nvSpPr>
        <p:spPr>
          <a:xfrm>
            <a:off x="15897917" y="26681828"/>
            <a:ext cx="9007200" cy="24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Neural Network</a:t>
            </a:r>
            <a:endParaRPr sz="3000"/>
          </a:p>
        </p:txBody>
      </p:sp>
      <p:sp>
        <p:nvSpPr>
          <p:cNvPr id="181" name="Google Shape;181;p15"/>
          <p:cNvSpPr/>
          <p:nvPr/>
        </p:nvSpPr>
        <p:spPr>
          <a:xfrm>
            <a:off x="13830509" y="16978135"/>
            <a:ext cx="1469400" cy="8548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15585024" y="26002770"/>
            <a:ext cx="9756300" cy="1189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txBox="1"/>
          <p:nvPr/>
        </p:nvSpPr>
        <p:spPr>
          <a:xfrm>
            <a:off x="13422713" y="18063275"/>
            <a:ext cx="1862400" cy="6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Normal</a:t>
            </a:r>
            <a:endParaRPr sz="2000"/>
          </a:p>
        </p:txBody>
      </p:sp>
      <p:sp>
        <p:nvSpPr>
          <p:cNvPr id="184" name="Google Shape;184;p15"/>
          <p:cNvSpPr txBox="1"/>
          <p:nvPr/>
        </p:nvSpPr>
        <p:spPr>
          <a:xfrm>
            <a:off x="12645886" y="19607998"/>
            <a:ext cx="2407800" cy="656100"/>
          </a:xfrm>
          <a:prstGeom prst="rect">
            <a:avLst/>
          </a:prstGeom>
          <a:noFill/>
          <a:ln>
            <a:noFill/>
          </a:ln>
        </p:spPr>
        <p:txBody>
          <a:bodyPr anchorCtr="0" anchor="t" bIns="91425" lIns="91425" spcFirstLastPara="1" rIns="91425" wrap="square" tIns="91425">
            <a:noAutofit/>
          </a:bodyPr>
          <a:lstStyle/>
          <a:p>
            <a:pPr indent="0" lvl="0" marL="0" rtl="0" algn="r">
              <a:lnSpc>
                <a:spcPct val="135714"/>
              </a:lnSpc>
              <a:spcBef>
                <a:spcPts val="0"/>
              </a:spcBef>
              <a:spcAft>
                <a:spcPts val="0"/>
              </a:spcAft>
              <a:buClr>
                <a:schemeClr val="dk1"/>
              </a:buClr>
              <a:buSzPts val="1100"/>
              <a:buFont typeface="Arial"/>
              <a:buNone/>
            </a:pPr>
            <a:r>
              <a:rPr lang="en-US" sz="2000">
                <a:solidFill>
                  <a:schemeClr val="dk1"/>
                </a:solidFill>
                <a:highlight>
                  <a:schemeClr val="lt1"/>
                </a:highlight>
              </a:rPr>
              <a:t>Artial Premature</a:t>
            </a:r>
            <a:endParaRPr sz="2000">
              <a:solidFill>
                <a:schemeClr val="dk1"/>
              </a:solidFill>
              <a:highlight>
                <a:schemeClr val="lt1"/>
              </a:highlight>
            </a:endParaRPr>
          </a:p>
          <a:p>
            <a:pPr indent="0" lvl="0" marL="0" rtl="0" algn="l">
              <a:spcBef>
                <a:spcPts val="0"/>
              </a:spcBef>
              <a:spcAft>
                <a:spcPts val="0"/>
              </a:spcAft>
              <a:buNone/>
            </a:pPr>
            <a:r>
              <a:t/>
            </a:r>
            <a:endParaRPr sz="2000">
              <a:solidFill>
                <a:schemeClr val="dk1"/>
              </a:solidFill>
            </a:endParaRPr>
          </a:p>
        </p:txBody>
      </p:sp>
      <p:sp>
        <p:nvSpPr>
          <p:cNvPr id="185" name="Google Shape;185;p15"/>
          <p:cNvSpPr txBox="1"/>
          <p:nvPr/>
        </p:nvSpPr>
        <p:spPr>
          <a:xfrm>
            <a:off x="12396589" y="21076170"/>
            <a:ext cx="2942400" cy="915000"/>
          </a:xfrm>
          <a:prstGeom prst="rect">
            <a:avLst/>
          </a:prstGeom>
          <a:noFill/>
          <a:ln>
            <a:noFill/>
          </a:ln>
        </p:spPr>
        <p:txBody>
          <a:bodyPr anchorCtr="0" anchor="t" bIns="91425" lIns="91425" spcFirstLastPara="1" rIns="91425" wrap="square" tIns="91425">
            <a:noAutofit/>
          </a:bodyPr>
          <a:lstStyle/>
          <a:p>
            <a:pPr indent="0" lvl="0" marL="0" rtl="0" algn="r">
              <a:lnSpc>
                <a:spcPct val="135714"/>
              </a:lnSpc>
              <a:spcBef>
                <a:spcPts val="0"/>
              </a:spcBef>
              <a:spcAft>
                <a:spcPts val="0"/>
              </a:spcAft>
              <a:buNone/>
            </a:pPr>
            <a:r>
              <a:rPr lang="en-US" sz="2000">
                <a:solidFill>
                  <a:schemeClr val="dk1"/>
                </a:solidFill>
                <a:highlight>
                  <a:schemeClr val="lt1"/>
                </a:highlight>
              </a:rPr>
              <a:t>Premature ventricular contraction</a:t>
            </a:r>
            <a:endParaRPr sz="2000">
              <a:solidFill>
                <a:schemeClr val="dk1"/>
              </a:solidFill>
              <a:highlight>
                <a:schemeClr val="lt1"/>
              </a:highlight>
            </a:endParaRPr>
          </a:p>
          <a:p>
            <a:pPr indent="0" lvl="0" marL="0" rtl="0" algn="l">
              <a:lnSpc>
                <a:spcPct val="135714"/>
              </a:lnSpc>
              <a:spcBef>
                <a:spcPts val="0"/>
              </a:spcBef>
              <a:spcAft>
                <a:spcPts val="0"/>
              </a:spcAft>
              <a:buNone/>
            </a:pPr>
            <a:r>
              <a:t/>
            </a:r>
            <a:endParaRPr sz="2000">
              <a:solidFill>
                <a:schemeClr val="dk1"/>
              </a:solidFill>
              <a:highlight>
                <a:schemeClr val="lt1"/>
              </a:highlight>
            </a:endParaRPr>
          </a:p>
          <a:p>
            <a:pPr indent="0" lvl="0" marL="0" rtl="0" algn="l">
              <a:spcBef>
                <a:spcPts val="0"/>
              </a:spcBef>
              <a:spcAft>
                <a:spcPts val="0"/>
              </a:spcAft>
              <a:buNone/>
            </a:pPr>
            <a:r>
              <a:t/>
            </a:r>
            <a:endParaRPr sz="2000">
              <a:solidFill>
                <a:schemeClr val="dk1"/>
              </a:solidFill>
            </a:endParaRPr>
          </a:p>
        </p:txBody>
      </p:sp>
      <p:sp>
        <p:nvSpPr>
          <p:cNvPr id="186" name="Google Shape;186;p15"/>
          <p:cNvSpPr txBox="1"/>
          <p:nvPr/>
        </p:nvSpPr>
        <p:spPr>
          <a:xfrm>
            <a:off x="12342527" y="22789367"/>
            <a:ext cx="2942400" cy="915000"/>
          </a:xfrm>
          <a:prstGeom prst="rect">
            <a:avLst/>
          </a:prstGeom>
          <a:noFill/>
          <a:ln>
            <a:noFill/>
          </a:ln>
        </p:spPr>
        <p:txBody>
          <a:bodyPr anchorCtr="0" anchor="t" bIns="91425" lIns="91425" spcFirstLastPara="1" rIns="91425" wrap="square" tIns="91425">
            <a:noAutofit/>
          </a:bodyPr>
          <a:lstStyle/>
          <a:p>
            <a:pPr indent="0" lvl="0" marL="0" rtl="0" algn="r">
              <a:lnSpc>
                <a:spcPct val="135714"/>
              </a:lnSpc>
              <a:spcBef>
                <a:spcPts val="0"/>
              </a:spcBef>
              <a:spcAft>
                <a:spcPts val="0"/>
              </a:spcAft>
              <a:buNone/>
            </a:pPr>
            <a:r>
              <a:rPr lang="en-US" sz="2000">
                <a:solidFill>
                  <a:schemeClr val="dk1"/>
                </a:solidFill>
                <a:highlight>
                  <a:schemeClr val="lt1"/>
                </a:highlight>
              </a:rPr>
              <a:t>Fusion of ventricular and normal</a:t>
            </a:r>
            <a:endParaRPr sz="2000">
              <a:solidFill>
                <a:schemeClr val="dk1"/>
              </a:solidFill>
              <a:highlight>
                <a:schemeClr val="lt1"/>
              </a:highlight>
            </a:endParaRPr>
          </a:p>
          <a:p>
            <a:pPr indent="0" lvl="0" marL="0" rtl="0" algn="ctr">
              <a:lnSpc>
                <a:spcPct val="135714"/>
              </a:lnSpc>
              <a:spcBef>
                <a:spcPts val="0"/>
              </a:spcBef>
              <a:spcAft>
                <a:spcPts val="0"/>
              </a:spcAft>
              <a:buNone/>
            </a:pPr>
            <a:r>
              <a:t/>
            </a:r>
            <a:endParaRPr sz="2000">
              <a:solidFill>
                <a:schemeClr val="dk1"/>
              </a:solidFill>
              <a:highlight>
                <a:schemeClr val="lt1"/>
              </a:highlight>
            </a:endParaRPr>
          </a:p>
          <a:p>
            <a:pPr indent="0" lvl="0" marL="0" rtl="0" algn="l">
              <a:lnSpc>
                <a:spcPct val="135714"/>
              </a:lnSpc>
              <a:spcBef>
                <a:spcPts val="0"/>
              </a:spcBef>
              <a:spcAft>
                <a:spcPts val="0"/>
              </a:spcAft>
              <a:buNone/>
            </a:pPr>
            <a:r>
              <a:t/>
            </a:r>
            <a:endParaRPr sz="2000">
              <a:solidFill>
                <a:schemeClr val="dk1"/>
              </a:solidFill>
              <a:highlight>
                <a:schemeClr val="lt1"/>
              </a:highlight>
            </a:endParaRPr>
          </a:p>
          <a:p>
            <a:pPr indent="0" lvl="0" marL="0" rtl="0" algn="l">
              <a:spcBef>
                <a:spcPts val="0"/>
              </a:spcBef>
              <a:spcAft>
                <a:spcPts val="0"/>
              </a:spcAft>
              <a:buNone/>
            </a:pPr>
            <a:r>
              <a:t/>
            </a:r>
            <a:endParaRPr sz="2000">
              <a:solidFill>
                <a:schemeClr val="dk1"/>
              </a:solidFill>
            </a:endParaRPr>
          </a:p>
        </p:txBody>
      </p:sp>
      <p:sp>
        <p:nvSpPr>
          <p:cNvPr id="187" name="Google Shape;187;p15"/>
          <p:cNvSpPr txBox="1"/>
          <p:nvPr/>
        </p:nvSpPr>
        <p:spPr>
          <a:xfrm>
            <a:off x="12288465" y="24449026"/>
            <a:ext cx="2942400" cy="915000"/>
          </a:xfrm>
          <a:prstGeom prst="rect">
            <a:avLst/>
          </a:prstGeom>
          <a:noFill/>
          <a:ln>
            <a:noFill/>
          </a:ln>
        </p:spPr>
        <p:txBody>
          <a:bodyPr anchorCtr="0" anchor="t" bIns="91425" lIns="91425" spcFirstLastPara="1" rIns="91425" wrap="square" tIns="91425">
            <a:noAutofit/>
          </a:bodyPr>
          <a:lstStyle/>
          <a:p>
            <a:pPr indent="0" lvl="0" marL="0" rtl="0" algn="r">
              <a:lnSpc>
                <a:spcPct val="135714"/>
              </a:lnSpc>
              <a:spcBef>
                <a:spcPts val="0"/>
              </a:spcBef>
              <a:spcAft>
                <a:spcPts val="0"/>
              </a:spcAft>
              <a:buNone/>
            </a:pPr>
            <a:r>
              <a:rPr lang="en-US" sz="2000">
                <a:solidFill>
                  <a:schemeClr val="dk1"/>
                </a:solidFill>
                <a:highlight>
                  <a:schemeClr val="lt1"/>
                </a:highlight>
              </a:rPr>
              <a:t>Fusion of paced and normal</a:t>
            </a:r>
            <a:endParaRPr sz="2000">
              <a:solidFill>
                <a:schemeClr val="dk1"/>
              </a:solidFill>
              <a:highlight>
                <a:schemeClr val="lt1"/>
              </a:highlight>
            </a:endParaRPr>
          </a:p>
          <a:p>
            <a:pPr indent="0" lvl="0" marL="0" rtl="0" algn="ctr">
              <a:lnSpc>
                <a:spcPct val="135714"/>
              </a:lnSpc>
              <a:spcBef>
                <a:spcPts val="0"/>
              </a:spcBef>
              <a:spcAft>
                <a:spcPts val="0"/>
              </a:spcAft>
              <a:buNone/>
            </a:pPr>
            <a:r>
              <a:t/>
            </a:r>
            <a:endParaRPr sz="2000">
              <a:solidFill>
                <a:schemeClr val="dk1"/>
              </a:solidFill>
              <a:highlight>
                <a:schemeClr val="lt1"/>
              </a:highlight>
            </a:endParaRPr>
          </a:p>
          <a:p>
            <a:pPr indent="0" lvl="0" marL="0" rtl="0" algn="ctr">
              <a:lnSpc>
                <a:spcPct val="135714"/>
              </a:lnSpc>
              <a:spcBef>
                <a:spcPts val="0"/>
              </a:spcBef>
              <a:spcAft>
                <a:spcPts val="0"/>
              </a:spcAft>
              <a:buNone/>
            </a:pPr>
            <a:r>
              <a:t/>
            </a:r>
            <a:endParaRPr sz="2000">
              <a:solidFill>
                <a:schemeClr val="dk1"/>
              </a:solidFill>
              <a:highlight>
                <a:schemeClr val="lt1"/>
              </a:highlight>
            </a:endParaRPr>
          </a:p>
          <a:p>
            <a:pPr indent="0" lvl="0" marL="0" rtl="0" algn="l">
              <a:lnSpc>
                <a:spcPct val="135714"/>
              </a:lnSpc>
              <a:spcBef>
                <a:spcPts val="0"/>
              </a:spcBef>
              <a:spcAft>
                <a:spcPts val="0"/>
              </a:spcAft>
              <a:buNone/>
            </a:pPr>
            <a:r>
              <a:t/>
            </a:r>
            <a:endParaRPr sz="2000">
              <a:solidFill>
                <a:schemeClr val="dk1"/>
              </a:solidFill>
              <a:highlight>
                <a:schemeClr val="lt1"/>
              </a:highlight>
            </a:endParaRPr>
          </a:p>
          <a:p>
            <a:pPr indent="0" lvl="0" marL="0" rtl="0" algn="l">
              <a:spcBef>
                <a:spcPts val="0"/>
              </a:spcBef>
              <a:spcAft>
                <a:spcPts val="0"/>
              </a:spcAft>
              <a:buNone/>
            </a:pPr>
            <a:r>
              <a:t/>
            </a:r>
            <a:endParaRPr sz="2000">
              <a:solidFill>
                <a:schemeClr val="dk1"/>
              </a:solidFill>
            </a:endParaRPr>
          </a:p>
        </p:txBody>
      </p:sp>
      <p:sp>
        <p:nvSpPr>
          <p:cNvPr id="188" name="Google Shape;188;p15"/>
          <p:cNvSpPr txBox="1"/>
          <p:nvPr/>
        </p:nvSpPr>
        <p:spPr>
          <a:xfrm>
            <a:off x="19205477" y="25949233"/>
            <a:ext cx="2407800" cy="20928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US" sz="1600">
                <a:solidFill>
                  <a:schemeClr val="dk1"/>
                </a:solidFill>
                <a:highlight>
                  <a:schemeClr val="lt1"/>
                </a:highlight>
              </a:rPr>
              <a:t>Premature ventricular contraction</a:t>
            </a:r>
            <a:endParaRPr sz="1600">
              <a:solidFill>
                <a:schemeClr val="dk1"/>
              </a:solidFill>
              <a:highlight>
                <a:schemeClr val="lt1"/>
              </a:highlight>
            </a:endParaRPr>
          </a:p>
          <a:p>
            <a:pPr indent="0" lvl="0" marL="0" rtl="0" algn="l">
              <a:lnSpc>
                <a:spcPct val="135714"/>
              </a:lnSpc>
              <a:spcBef>
                <a:spcPts val="0"/>
              </a:spcBef>
              <a:spcAft>
                <a:spcPts val="0"/>
              </a:spcAft>
              <a:buNone/>
            </a:pPr>
            <a:r>
              <a:t/>
            </a:r>
            <a:endParaRPr sz="3200">
              <a:solidFill>
                <a:schemeClr val="dk1"/>
              </a:solidFill>
              <a:highlight>
                <a:schemeClr val="lt1"/>
              </a:highlight>
            </a:endParaRPr>
          </a:p>
          <a:p>
            <a:pPr indent="0" lvl="0" marL="0" rtl="0" algn="l">
              <a:spcBef>
                <a:spcPts val="0"/>
              </a:spcBef>
              <a:spcAft>
                <a:spcPts val="0"/>
              </a:spcAft>
              <a:buNone/>
            </a:pPr>
            <a:r>
              <a:t/>
            </a:r>
            <a:endParaRPr sz="3200">
              <a:solidFill>
                <a:schemeClr val="dk1"/>
              </a:solidFill>
            </a:endParaRPr>
          </a:p>
        </p:txBody>
      </p:sp>
      <p:sp>
        <p:nvSpPr>
          <p:cNvPr id="189" name="Google Shape;189;p15"/>
          <p:cNvSpPr txBox="1"/>
          <p:nvPr/>
        </p:nvSpPr>
        <p:spPr>
          <a:xfrm>
            <a:off x="17504882" y="26001927"/>
            <a:ext cx="1758900" cy="11898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US" sz="1600">
                <a:solidFill>
                  <a:schemeClr val="dk1"/>
                </a:solidFill>
                <a:highlight>
                  <a:schemeClr val="lt1"/>
                </a:highlight>
              </a:rPr>
              <a:t>Artial Premature</a:t>
            </a:r>
            <a:endParaRPr sz="1600">
              <a:solidFill>
                <a:schemeClr val="dk1"/>
              </a:solidFill>
              <a:highlight>
                <a:schemeClr val="lt1"/>
              </a:highlight>
            </a:endParaRPr>
          </a:p>
          <a:p>
            <a:pPr indent="0" lvl="0" marL="0" rtl="0" algn="l">
              <a:spcBef>
                <a:spcPts val="0"/>
              </a:spcBef>
              <a:spcAft>
                <a:spcPts val="0"/>
              </a:spcAft>
              <a:buNone/>
            </a:pPr>
            <a:r>
              <a:t/>
            </a:r>
            <a:endParaRPr sz="3200">
              <a:solidFill>
                <a:schemeClr val="dk1"/>
              </a:solidFill>
            </a:endParaRPr>
          </a:p>
        </p:txBody>
      </p:sp>
      <p:sp>
        <p:nvSpPr>
          <p:cNvPr id="190" name="Google Shape;190;p15"/>
          <p:cNvSpPr txBox="1"/>
          <p:nvPr/>
        </p:nvSpPr>
        <p:spPr>
          <a:xfrm>
            <a:off x="15897920" y="26002770"/>
            <a:ext cx="1076100" cy="6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t>Normal</a:t>
            </a:r>
            <a:endParaRPr sz="1600"/>
          </a:p>
        </p:txBody>
      </p:sp>
      <p:sp>
        <p:nvSpPr>
          <p:cNvPr id="191" name="Google Shape;191;p15"/>
          <p:cNvSpPr txBox="1"/>
          <p:nvPr/>
        </p:nvSpPr>
        <p:spPr>
          <a:xfrm>
            <a:off x="21346727" y="25926153"/>
            <a:ext cx="1862400" cy="19554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US" sz="1600">
                <a:solidFill>
                  <a:schemeClr val="dk1"/>
                </a:solidFill>
                <a:highlight>
                  <a:schemeClr val="lt1"/>
                </a:highlight>
              </a:rPr>
              <a:t>Fusion of ventricular and normal</a:t>
            </a:r>
            <a:endParaRPr sz="1600">
              <a:solidFill>
                <a:schemeClr val="dk1"/>
              </a:solidFill>
              <a:highlight>
                <a:schemeClr val="lt1"/>
              </a:highlight>
            </a:endParaRPr>
          </a:p>
          <a:p>
            <a:pPr indent="0" lvl="0" marL="0" rtl="0" algn="ctr">
              <a:lnSpc>
                <a:spcPct val="135714"/>
              </a:lnSpc>
              <a:spcBef>
                <a:spcPts val="0"/>
              </a:spcBef>
              <a:spcAft>
                <a:spcPts val="0"/>
              </a:spcAft>
              <a:buNone/>
            </a:pPr>
            <a:r>
              <a:t/>
            </a:r>
            <a:endParaRPr sz="3200">
              <a:solidFill>
                <a:schemeClr val="dk1"/>
              </a:solidFill>
              <a:highlight>
                <a:schemeClr val="lt1"/>
              </a:highlight>
            </a:endParaRPr>
          </a:p>
          <a:p>
            <a:pPr indent="0" lvl="0" marL="0" rtl="0" algn="l">
              <a:lnSpc>
                <a:spcPct val="135714"/>
              </a:lnSpc>
              <a:spcBef>
                <a:spcPts val="0"/>
              </a:spcBef>
              <a:spcAft>
                <a:spcPts val="0"/>
              </a:spcAft>
              <a:buNone/>
            </a:pPr>
            <a:r>
              <a:t/>
            </a:r>
            <a:endParaRPr sz="3200">
              <a:solidFill>
                <a:schemeClr val="dk1"/>
              </a:solidFill>
              <a:highlight>
                <a:schemeClr val="lt1"/>
              </a:highlight>
            </a:endParaRPr>
          </a:p>
          <a:p>
            <a:pPr indent="0" lvl="0" marL="0" rtl="0" algn="l">
              <a:spcBef>
                <a:spcPts val="0"/>
              </a:spcBef>
              <a:spcAft>
                <a:spcPts val="0"/>
              </a:spcAft>
              <a:buNone/>
            </a:pPr>
            <a:r>
              <a:t/>
            </a:r>
            <a:endParaRPr sz="3200">
              <a:solidFill>
                <a:schemeClr val="dk1"/>
              </a:solidFill>
            </a:endParaRPr>
          </a:p>
        </p:txBody>
      </p:sp>
      <p:sp>
        <p:nvSpPr>
          <p:cNvPr id="192" name="Google Shape;192;p15"/>
          <p:cNvSpPr txBox="1"/>
          <p:nvPr/>
        </p:nvSpPr>
        <p:spPr>
          <a:xfrm>
            <a:off x="23316958" y="25949233"/>
            <a:ext cx="1862400" cy="24786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US" sz="1600">
                <a:solidFill>
                  <a:schemeClr val="dk1"/>
                </a:solidFill>
                <a:highlight>
                  <a:schemeClr val="lt1"/>
                </a:highlight>
              </a:rPr>
              <a:t>Fusion of paced and normal</a:t>
            </a:r>
            <a:endParaRPr sz="1600">
              <a:solidFill>
                <a:schemeClr val="dk1"/>
              </a:solidFill>
              <a:highlight>
                <a:schemeClr val="lt1"/>
              </a:highlight>
            </a:endParaRPr>
          </a:p>
          <a:p>
            <a:pPr indent="0" lvl="0" marL="0" rtl="0" algn="ctr">
              <a:lnSpc>
                <a:spcPct val="135714"/>
              </a:lnSpc>
              <a:spcBef>
                <a:spcPts val="0"/>
              </a:spcBef>
              <a:spcAft>
                <a:spcPts val="0"/>
              </a:spcAft>
              <a:buNone/>
            </a:pPr>
            <a:r>
              <a:t/>
            </a:r>
            <a:endParaRPr sz="3200">
              <a:solidFill>
                <a:schemeClr val="dk1"/>
              </a:solidFill>
              <a:highlight>
                <a:schemeClr val="lt1"/>
              </a:highlight>
            </a:endParaRPr>
          </a:p>
          <a:p>
            <a:pPr indent="0" lvl="0" marL="0" rtl="0" algn="ctr">
              <a:lnSpc>
                <a:spcPct val="135714"/>
              </a:lnSpc>
              <a:spcBef>
                <a:spcPts val="0"/>
              </a:spcBef>
              <a:spcAft>
                <a:spcPts val="0"/>
              </a:spcAft>
              <a:buNone/>
            </a:pPr>
            <a:r>
              <a:t/>
            </a:r>
            <a:endParaRPr sz="3200">
              <a:solidFill>
                <a:schemeClr val="dk1"/>
              </a:solidFill>
              <a:highlight>
                <a:schemeClr val="lt1"/>
              </a:highlight>
            </a:endParaRPr>
          </a:p>
          <a:p>
            <a:pPr indent="0" lvl="0" marL="0" rtl="0" algn="ctr">
              <a:lnSpc>
                <a:spcPct val="135714"/>
              </a:lnSpc>
              <a:spcBef>
                <a:spcPts val="0"/>
              </a:spcBef>
              <a:spcAft>
                <a:spcPts val="0"/>
              </a:spcAft>
              <a:buNone/>
            </a:pPr>
            <a:r>
              <a:t/>
            </a:r>
            <a:endParaRPr sz="3200">
              <a:solidFill>
                <a:schemeClr val="dk1"/>
              </a:solidFill>
              <a:highlight>
                <a:schemeClr val="lt1"/>
              </a:highlight>
            </a:endParaRPr>
          </a:p>
          <a:p>
            <a:pPr indent="0" lvl="0" marL="0" rtl="0" algn="ctr">
              <a:spcBef>
                <a:spcPts val="0"/>
              </a:spcBef>
              <a:spcAft>
                <a:spcPts val="0"/>
              </a:spcAft>
              <a:buNone/>
            </a:pPr>
            <a:r>
              <a:t/>
            </a:r>
            <a:endParaRPr sz="3200">
              <a:solidFill>
                <a:schemeClr val="dk1"/>
              </a:solidFill>
            </a:endParaRPr>
          </a:p>
        </p:txBody>
      </p:sp>
      <p:pic>
        <p:nvPicPr>
          <p:cNvPr descr="A picture containing fog, snow, winter&#10;&#10;Description automatically generated" id="193" name="Google Shape;193;p15"/>
          <p:cNvPicPr preferRelativeResize="0"/>
          <p:nvPr/>
        </p:nvPicPr>
        <p:blipFill rotWithShape="1">
          <a:blip r:embed="rId4">
            <a:alphaModFix/>
          </a:blip>
          <a:srcRect b="38344" l="0" r="901" t="45762"/>
          <a:stretch/>
        </p:blipFill>
        <p:spPr>
          <a:xfrm>
            <a:off x="1" y="-24011"/>
            <a:ext cx="56692791" cy="46634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6"/>
          <p:cNvSpPr txBox="1"/>
          <p:nvPr/>
        </p:nvSpPr>
        <p:spPr>
          <a:xfrm>
            <a:off x="2606329" y="1523712"/>
            <a:ext cx="52474500" cy="21426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600">
                <a:solidFill>
                  <a:schemeClr val="dk1"/>
                </a:solidFill>
                <a:latin typeface="Arial"/>
                <a:ea typeface="Arial"/>
                <a:cs typeface="Arial"/>
                <a:sym typeface="Arial"/>
              </a:rPr>
              <a:t>Printing instructions (in-house)</a:t>
            </a:r>
            <a:endParaRPr/>
          </a:p>
          <a:p>
            <a:pPr indent="-954088" lvl="0" marL="954088" marR="0" rtl="0" algn="l">
              <a:spcBef>
                <a:spcPts val="0"/>
              </a:spcBef>
              <a:spcAft>
                <a:spcPts val="0"/>
              </a:spcAft>
              <a:buClr>
                <a:schemeClr val="dk1"/>
              </a:buClr>
              <a:buSzPts val="3600"/>
              <a:buFont typeface="Arial"/>
              <a:buAutoNum type="arabicPeriod"/>
            </a:pPr>
            <a:r>
              <a:rPr lang="en-US" sz="3600">
                <a:solidFill>
                  <a:schemeClr val="dk1"/>
                </a:solidFill>
                <a:latin typeface="Arial"/>
                <a:ea typeface="Arial"/>
                <a:cs typeface="Arial"/>
                <a:sym typeface="Arial"/>
              </a:rPr>
              <a:t>Add IM release number to poster file</a:t>
            </a:r>
            <a:endParaRPr/>
          </a:p>
          <a:p>
            <a:pPr indent="-954088" lvl="0" marL="954088" marR="0" rtl="0" algn="l">
              <a:spcBef>
                <a:spcPts val="0"/>
              </a:spcBef>
              <a:spcAft>
                <a:spcPts val="0"/>
              </a:spcAft>
              <a:buClr>
                <a:schemeClr val="dk1"/>
              </a:buClr>
              <a:buSzPts val="3600"/>
              <a:buFont typeface="Arial"/>
              <a:buAutoNum type="arabicPeriod"/>
            </a:pPr>
            <a:r>
              <a:rPr lang="en-US" sz="3600">
                <a:solidFill>
                  <a:schemeClr val="dk1"/>
                </a:solidFill>
                <a:latin typeface="Arial"/>
                <a:ea typeface="Arial"/>
                <a:cs typeface="Arial"/>
                <a:sym typeface="Arial"/>
              </a:rPr>
              <a:t>Save as PDF</a:t>
            </a:r>
            <a:endParaRPr/>
          </a:p>
          <a:p>
            <a:pPr indent="-954088" lvl="0" marL="954088" marR="0" rtl="0" algn="l">
              <a:spcBef>
                <a:spcPts val="0"/>
              </a:spcBef>
              <a:spcAft>
                <a:spcPts val="0"/>
              </a:spcAft>
              <a:buClr>
                <a:schemeClr val="dk1"/>
              </a:buClr>
              <a:buSzPts val="3600"/>
              <a:buFont typeface="Arial"/>
              <a:buAutoNum type="arabicPeriod"/>
            </a:pPr>
            <a:r>
              <a:rPr lang="en-US" sz="3600">
                <a:solidFill>
                  <a:schemeClr val="dk1"/>
                </a:solidFill>
                <a:latin typeface="Arial"/>
                <a:ea typeface="Arial"/>
                <a:cs typeface="Arial"/>
                <a:sym typeface="Arial"/>
              </a:rPr>
              <a:t>Submit for printing: </a:t>
            </a:r>
            <a:r>
              <a:rPr lang="en-US" sz="3600" u="sng">
                <a:solidFill>
                  <a:schemeClr val="hlink"/>
                </a:solidFill>
                <a:latin typeface="Arial"/>
                <a:ea typeface="Arial"/>
                <a:cs typeface="Arial"/>
                <a:sym typeface="Arial"/>
                <a:hlinkClick r:id="rId3"/>
              </a:rPr>
              <a:t>https://pdmc.llnl.gov/</a:t>
            </a:r>
            <a:br>
              <a:rPr lang="en-US" sz="3600">
                <a:solidFill>
                  <a:schemeClr val="dk1"/>
                </a:solidFill>
                <a:latin typeface="Arial"/>
                <a:ea typeface="Arial"/>
                <a:cs typeface="Arial"/>
                <a:sym typeface="Arial"/>
              </a:rPr>
            </a:br>
            <a:endParaRPr sz="3600">
              <a:solidFill>
                <a:schemeClr val="dk1"/>
              </a:solidFill>
              <a:latin typeface="Arial"/>
              <a:ea typeface="Arial"/>
              <a:cs typeface="Arial"/>
              <a:sym typeface="Arial"/>
            </a:endParaRPr>
          </a:p>
          <a:p>
            <a:pPr indent="0" lvl="0" marL="0" marR="0" rtl="0" algn="l">
              <a:spcBef>
                <a:spcPts val="0"/>
              </a:spcBef>
              <a:spcAft>
                <a:spcPts val="0"/>
              </a:spcAft>
              <a:buNone/>
            </a:pPr>
            <a:r>
              <a:rPr lang="en-US" sz="3600">
                <a:solidFill>
                  <a:schemeClr val="dk1"/>
                </a:solidFill>
                <a:latin typeface="Arial"/>
                <a:ea typeface="Arial"/>
                <a:cs typeface="Arial"/>
                <a:sym typeface="Arial"/>
              </a:rPr>
              <a:t>Step 1 &gt; Posters</a:t>
            </a:r>
            <a:endParaRPr/>
          </a:p>
          <a:p>
            <a:pPr indent="0" lvl="0" marL="0" marR="0" rtl="0" algn="l">
              <a:spcBef>
                <a:spcPts val="0"/>
              </a:spcBef>
              <a:spcAft>
                <a:spcPts val="0"/>
              </a:spcAft>
              <a:buNone/>
            </a:pPr>
            <a:r>
              <a:t/>
            </a:r>
            <a:endParaRPr sz="3600">
              <a:solidFill>
                <a:schemeClr val="dk1"/>
              </a:solidFill>
              <a:latin typeface="Arial"/>
              <a:ea typeface="Arial"/>
              <a:cs typeface="Arial"/>
              <a:sym typeface="Arial"/>
            </a:endParaRPr>
          </a:p>
          <a:p>
            <a:pPr indent="0" lvl="0" marL="0" marR="0" rtl="0" algn="l">
              <a:spcBef>
                <a:spcPts val="0"/>
              </a:spcBef>
              <a:spcAft>
                <a:spcPts val="0"/>
              </a:spcAft>
              <a:buNone/>
            </a:pPr>
            <a:r>
              <a:rPr lang="en-US" sz="3600">
                <a:solidFill>
                  <a:schemeClr val="dk1"/>
                </a:solidFill>
                <a:latin typeface="Arial"/>
                <a:ea typeface="Arial"/>
                <a:cs typeface="Arial"/>
                <a:sym typeface="Arial"/>
              </a:rPr>
              <a:t>Step 2 &gt; Large Posters</a:t>
            </a:r>
            <a:endParaRPr/>
          </a:p>
          <a:p>
            <a:pPr indent="0" lvl="0" marL="0" marR="0" rtl="0" algn="l">
              <a:spcBef>
                <a:spcPts val="0"/>
              </a:spcBef>
              <a:spcAft>
                <a:spcPts val="0"/>
              </a:spcAft>
              <a:buNone/>
            </a:pPr>
            <a:r>
              <a:t/>
            </a:r>
            <a:endParaRPr sz="3600">
              <a:solidFill>
                <a:schemeClr val="dk1"/>
              </a:solidFill>
              <a:latin typeface="Arial"/>
              <a:ea typeface="Arial"/>
              <a:cs typeface="Arial"/>
              <a:sym typeface="Arial"/>
            </a:endParaRPr>
          </a:p>
          <a:p>
            <a:pPr indent="0" lvl="0" marL="0" marR="0" rtl="0" algn="l">
              <a:spcBef>
                <a:spcPts val="0"/>
              </a:spcBef>
              <a:spcAft>
                <a:spcPts val="0"/>
              </a:spcAft>
              <a:buNone/>
            </a:pPr>
            <a:r>
              <a:rPr lang="en-US" sz="3600">
                <a:solidFill>
                  <a:schemeClr val="dk1"/>
                </a:solidFill>
                <a:latin typeface="Arial"/>
                <a:ea typeface="Arial"/>
                <a:cs typeface="Arial"/>
                <a:sym typeface="Arial"/>
              </a:rPr>
              <a:t>Step 3 poster specs</a:t>
            </a:r>
            <a:endParaRPr/>
          </a:p>
          <a:p>
            <a:pPr indent="0" lvl="2" marL="914400" marR="0" rtl="0" algn="l">
              <a:spcBef>
                <a:spcPts val="0"/>
              </a:spcBef>
              <a:spcAft>
                <a:spcPts val="0"/>
              </a:spcAft>
              <a:buNone/>
            </a:pPr>
            <a:r>
              <a:rPr b="0" i="0" lang="en-US" sz="3600" u="none" cap="none" strike="noStrike">
                <a:solidFill>
                  <a:schemeClr val="dk1"/>
                </a:solidFill>
                <a:latin typeface="Arial"/>
                <a:ea typeface="Arial"/>
                <a:cs typeface="Arial"/>
                <a:sym typeface="Arial"/>
              </a:rPr>
              <a:t>Number of pages = 1</a:t>
            </a:r>
            <a:endParaRPr/>
          </a:p>
          <a:p>
            <a:pPr indent="0" lvl="2" marL="914400" marR="0" rtl="0" algn="l">
              <a:spcBef>
                <a:spcPts val="0"/>
              </a:spcBef>
              <a:spcAft>
                <a:spcPts val="0"/>
              </a:spcAft>
              <a:buNone/>
            </a:pPr>
            <a:r>
              <a:rPr b="0" i="0" lang="en-US" sz="3600" u="none" cap="none" strike="noStrike">
                <a:solidFill>
                  <a:schemeClr val="dk1"/>
                </a:solidFill>
                <a:latin typeface="Arial"/>
                <a:ea typeface="Arial"/>
                <a:cs typeface="Arial"/>
                <a:sym typeface="Arial"/>
              </a:rPr>
              <a:t>Number of copies = 1</a:t>
            </a:r>
            <a:endParaRPr/>
          </a:p>
          <a:p>
            <a:pPr indent="0" lvl="2" marL="914400" marR="0" rtl="0" algn="l">
              <a:spcBef>
                <a:spcPts val="0"/>
              </a:spcBef>
              <a:spcAft>
                <a:spcPts val="0"/>
              </a:spcAft>
              <a:buNone/>
            </a:pPr>
            <a:r>
              <a:rPr b="0" i="0" lang="en-US" sz="3600" u="none" cap="none" strike="noStrike">
                <a:solidFill>
                  <a:schemeClr val="dk1"/>
                </a:solidFill>
                <a:latin typeface="Arial"/>
                <a:ea typeface="Arial"/>
                <a:cs typeface="Arial"/>
                <a:sym typeface="Arial"/>
              </a:rPr>
              <a:t>Finished size = 48x36 inches</a:t>
            </a:r>
            <a:endParaRPr/>
          </a:p>
          <a:p>
            <a:pPr indent="0" lvl="2" marL="914400" marR="0" rtl="0" algn="l">
              <a:spcBef>
                <a:spcPts val="0"/>
              </a:spcBef>
              <a:spcAft>
                <a:spcPts val="0"/>
              </a:spcAft>
              <a:buNone/>
            </a:pPr>
            <a:r>
              <a:rPr b="0" i="0" lang="en-US" sz="3600" u="none" cap="none" strike="noStrike">
                <a:solidFill>
                  <a:schemeClr val="dk1"/>
                </a:solidFill>
                <a:latin typeface="Arial"/>
                <a:ea typeface="Arial"/>
                <a:cs typeface="Arial"/>
                <a:sym typeface="Arial"/>
              </a:rPr>
              <a:t>Platform = select which type of computer you're using</a:t>
            </a:r>
            <a:endParaRPr/>
          </a:p>
          <a:p>
            <a:pPr indent="0" lvl="2" marL="914400" marR="0" rtl="0" algn="l">
              <a:spcBef>
                <a:spcPts val="0"/>
              </a:spcBef>
              <a:spcAft>
                <a:spcPts val="0"/>
              </a:spcAft>
              <a:buNone/>
            </a:pPr>
            <a:r>
              <a:rPr b="0" i="0" lang="en-US" sz="3600" u="none" cap="none" strike="noStrike">
                <a:solidFill>
                  <a:schemeClr val="dk1"/>
                </a:solidFill>
                <a:latin typeface="Arial"/>
                <a:ea typeface="Arial"/>
                <a:cs typeface="Arial"/>
                <a:sym typeface="Arial"/>
              </a:rPr>
              <a:t>Poster type =</a:t>
            </a:r>
            <a:endParaRPr/>
          </a:p>
          <a:p>
            <a:pPr indent="0" lvl="0" marL="0" marR="0" rtl="0" algn="l">
              <a:lnSpc>
                <a:spcPct val="150000"/>
              </a:lnSpc>
              <a:spcBef>
                <a:spcPts val="0"/>
              </a:spcBef>
              <a:spcAft>
                <a:spcPts val="0"/>
              </a:spcAft>
              <a:buNone/>
            </a:pPr>
            <a:r>
              <a:rPr lang="en-US" sz="3600">
                <a:solidFill>
                  <a:schemeClr val="dk1"/>
                </a:solidFill>
                <a:latin typeface="Arial"/>
                <a:ea typeface="Arial"/>
                <a:cs typeface="Arial"/>
                <a:sym typeface="Arial"/>
              </a:rPr>
              <a:t>		laminated, rollable (if tacking up on a wall or partition)</a:t>
            </a:r>
            <a:endParaRPr/>
          </a:p>
          <a:p>
            <a:pPr indent="0" lvl="0" marL="0" marR="0" rtl="0" algn="l">
              <a:lnSpc>
                <a:spcPct val="150000"/>
              </a:lnSpc>
              <a:spcBef>
                <a:spcPts val="0"/>
              </a:spcBef>
              <a:spcAft>
                <a:spcPts val="0"/>
              </a:spcAft>
              <a:buNone/>
            </a:pPr>
            <a:r>
              <a:rPr lang="en-US" sz="3600">
                <a:solidFill>
                  <a:schemeClr val="dk1"/>
                </a:solidFill>
                <a:latin typeface="Arial"/>
                <a:ea typeface="Arial"/>
                <a:cs typeface="Arial"/>
                <a:sym typeface="Arial"/>
              </a:rPr>
              <a:t>		laminated and mounted (if displaying on an easel)</a:t>
            </a:r>
            <a:endParaRPr/>
          </a:p>
          <a:p>
            <a:pPr indent="0" lvl="0" marL="0" marR="0" rtl="0" algn="l">
              <a:lnSpc>
                <a:spcPct val="150000"/>
              </a:lnSpc>
              <a:spcBef>
                <a:spcPts val="0"/>
              </a:spcBef>
              <a:spcAft>
                <a:spcPts val="0"/>
              </a:spcAft>
              <a:buNone/>
            </a:pPr>
            <a:r>
              <a:rPr lang="en-US" sz="3600">
                <a:solidFill>
                  <a:schemeClr val="dk1"/>
                </a:solidFill>
                <a:latin typeface="Arial"/>
                <a:ea typeface="Arial"/>
                <a:cs typeface="Arial"/>
                <a:sym typeface="Arial"/>
              </a:rPr>
              <a:t>	</a:t>
            </a:r>
            <a:r>
              <a:rPr i="1" lang="en-US" sz="3600">
                <a:solidFill>
                  <a:schemeClr val="dk1"/>
                </a:solidFill>
                <a:latin typeface="Arial"/>
                <a:ea typeface="Arial"/>
                <a:cs typeface="Arial"/>
                <a:sym typeface="Arial"/>
              </a:rPr>
              <a:t>the following options appear depending on the Poster type selected</a:t>
            </a:r>
            <a:endParaRPr/>
          </a:p>
          <a:p>
            <a:pPr indent="0" lvl="0" marL="0" marR="0" rtl="0" algn="l">
              <a:lnSpc>
                <a:spcPct val="150000"/>
              </a:lnSpc>
              <a:spcBef>
                <a:spcPts val="0"/>
              </a:spcBef>
              <a:spcAft>
                <a:spcPts val="0"/>
              </a:spcAft>
              <a:buNone/>
            </a:pPr>
            <a:r>
              <a:rPr lang="en-US" sz="3600">
                <a:solidFill>
                  <a:schemeClr val="dk1"/>
                </a:solidFill>
                <a:latin typeface="Arial"/>
                <a:ea typeface="Arial"/>
                <a:cs typeface="Arial"/>
                <a:sym typeface="Arial"/>
              </a:rPr>
              <a:t>	Mounting = ½ gator</a:t>
            </a:r>
            <a:endParaRPr/>
          </a:p>
          <a:p>
            <a:pPr indent="0" lvl="0" marL="0" marR="0" rtl="0" algn="l">
              <a:lnSpc>
                <a:spcPct val="150000"/>
              </a:lnSpc>
              <a:spcBef>
                <a:spcPts val="0"/>
              </a:spcBef>
              <a:spcAft>
                <a:spcPts val="0"/>
              </a:spcAft>
              <a:buNone/>
            </a:pPr>
            <a:r>
              <a:rPr lang="en-US" sz="3600">
                <a:solidFill>
                  <a:schemeClr val="dk1"/>
                </a:solidFill>
                <a:latin typeface="Arial"/>
                <a:ea typeface="Arial"/>
                <a:cs typeface="Arial"/>
                <a:sym typeface="Arial"/>
              </a:rPr>
              <a:t>	Laminating = Luster</a:t>
            </a:r>
            <a:endParaRPr/>
          </a:p>
          <a:p>
            <a:pPr indent="0" lvl="0" marL="0" marR="0" rtl="0" algn="l">
              <a:lnSpc>
                <a:spcPct val="150000"/>
              </a:lnSpc>
              <a:spcBef>
                <a:spcPts val="0"/>
              </a:spcBef>
              <a:spcAft>
                <a:spcPts val="0"/>
              </a:spcAft>
              <a:buNone/>
            </a:pPr>
            <a:r>
              <a:rPr lang="en-US" sz="3600">
                <a:solidFill>
                  <a:schemeClr val="dk1"/>
                </a:solidFill>
                <a:latin typeface="Arial"/>
                <a:ea typeface="Arial"/>
                <a:cs typeface="Arial"/>
                <a:sym typeface="Arial"/>
              </a:rPr>
              <a:t>	Frame = none</a:t>
            </a:r>
            <a:endParaRPr/>
          </a:p>
          <a:p>
            <a:pPr indent="0" lvl="0" marL="0" marR="0" rtl="0" algn="l">
              <a:lnSpc>
                <a:spcPct val="150000"/>
              </a:lnSpc>
              <a:spcBef>
                <a:spcPts val="0"/>
              </a:spcBef>
              <a:spcAft>
                <a:spcPts val="0"/>
              </a:spcAft>
              <a:buNone/>
            </a:pPr>
            <a:r>
              <a:rPr lang="en-US" sz="3600">
                <a:solidFill>
                  <a:schemeClr val="dk1"/>
                </a:solidFill>
                <a:latin typeface="Arial"/>
                <a:ea typeface="Arial"/>
                <a:cs typeface="Arial"/>
                <a:sym typeface="Arial"/>
              </a:rPr>
              <a:t>	Poster options = none</a:t>
            </a:r>
            <a:endParaRPr/>
          </a:p>
          <a:p>
            <a:pPr indent="0" lvl="0" marL="0" marR="0" rtl="0" algn="l">
              <a:lnSpc>
                <a:spcPct val="150000"/>
              </a:lnSpc>
              <a:spcBef>
                <a:spcPts val="0"/>
              </a:spcBef>
              <a:spcAft>
                <a:spcPts val="0"/>
              </a:spcAft>
              <a:buNone/>
            </a:pPr>
            <a:r>
              <a:rPr lang="en-US" sz="3600">
                <a:solidFill>
                  <a:schemeClr val="dk1"/>
                </a:solidFill>
                <a:latin typeface="Arial"/>
                <a:ea typeface="Arial"/>
                <a:cs typeface="Arial"/>
                <a:sym typeface="Arial"/>
              </a:rPr>
              <a:t>Step 4 order details</a:t>
            </a:r>
            <a:endParaRPr/>
          </a:p>
          <a:p>
            <a:pPr indent="0" lvl="2" marL="954088" marR="0" rtl="0" algn="l">
              <a:spcBef>
                <a:spcPts val="0"/>
              </a:spcBef>
              <a:spcAft>
                <a:spcPts val="0"/>
              </a:spcAft>
              <a:buNone/>
            </a:pPr>
            <a:r>
              <a:rPr b="0" i="0" lang="en-US" sz="3600" u="none" cap="none" strike="noStrike">
                <a:solidFill>
                  <a:schemeClr val="dk1"/>
                </a:solidFill>
                <a:latin typeface="Arial"/>
                <a:ea typeface="Arial"/>
                <a:cs typeface="Arial"/>
                <a:sym typeface="Arial"/>
              </a:rPr>
              <a:t>Due Date</a:t>
            </a:r>
            <a:endParaRPr/>
          </a:p>
          <a:p>
            <a:pPr indent="0" lvl="2" marL="954088" marR="0" rtl="0" algn="l">
              <a:spcBef>
                <a:spcPts val="0"/>
              </a:spcBef>
              <a:spcAft>
                <a:spcPts val="0"/>
              </a:spcAft>
              <a:buNone/>
            </a:pPr>
            <a:r>
              <a:rPr b="0" i="0" lang="en-US" sz="3600" u="none" cap="none" strike="noStrike">
                <a:solidFill>
                  <a:schemeClr val="dk1"/>
                </a:solidFill>
                <a:latin typeface="Arial"/>
                <a:ea typeface="Arial"/>
                <a:cs typeface="Arial"/>
                <a:sym typeface="Arial"/>
              </a:rPr>
              <a:t>Job title = name of your poster or something like “DSC poster" and your last name</a:t>
            </a:r>
            <a:endParaRPr/>
          </a:p>
          <a:p>
            <a:pPr indent="0" lvl="2" marL="954088" marR="0" rtl="0" algn="l">
              <a:spcBef>
                <a:spcPts val="0"/>
              </a:spcBef>
              <a:spcAft>
                <a:spcPts val="0"/>
              </a:spcAft>
              <a:buNone/>
            </a:pPr>
            <a:r>
              <a:rPr b="0" i="0" lang="en-US" sz="3600" u="none" cap="none" strike="noStrike">
                <a:solidFill>
                  <a:schemeClr val="dk1"/>
                </a:solidFill>
                <a:latin typeface="Arial"/>
                <a:ea typeface="Arial"/>
                <a:cs typeface="Arial"/>
                <a:sym typeface="Arial"/>
              </a:rPr>
              <a:t>Classification = unclassified</a:t>
            </a:r>
            <a:endParaRPr/>
          </a:p>
          <a:p>
            <a:pPr indent="0" lvl="2" marL="954088" marR="0" rtl="0" algn="l">
              <a:spcBef>
                <a:spcPts val="0"/>
              </a:spcBef>
              <a:spcAft>
                <a:spcPts val="0"/>
              </a:spcAft>
              <a:buNone/>
            </a:pPr>
            <a:r>
              <a:rPr b="0" i="0" lang="en-US" sz="3600" u="none" cap="none" strike="noStrike">
                <a:solidFill>
                  <a:schemeClr val="dk1"/>
                </a:solidFill>
                <a:latin typeface="Arial"/>
                <a:ea typeface="Arial"/>
                <a:cs typeface="Arial"/>
                <a:sym typeface="Arial"/>
              </a:rPr>
              <a:t>Customer OUN = your OUN</a:t>
            </a:r>
            <a:endParaRPr/>
          </a:p>
          <a:p>
            <a:pPr indent="0" lvl="2" marL="954088" marR="0" rtl="0" algn="l">
              <a:spcBef>
                <a:spcPts val="0"/>
              </a:spcBef>
              <a:spcAft>
                <a:spcPts val="0"/>
              </a:spcAft>
              <a:buNone/>
            </a:pPr>
            <a:r>
              <a:rPr b="0" i="0" lang="en-US" sz="3600" u="none" cap="none" strike="noStrike">
                <a:solidFill>
                  <a:schemeClr val="dk1"/>
                </a:solidFill>
                <a:latin typeface="Arial"/>
                <a:ea typeface="Arial"/>
                <a:cs typeface="Arial"/>
                <a:sym typeface="Arial"/>
              </a:rPr>
              <a:t>Contact OUN = neily1</a:t>
            </a:r>
            <a:endParaRPr/>
          </a:p>
          <a:p>
            <a:pPr indent="0" lvl="2" marL="954088" marR="0" rtl="0" algn="l">
              <a:spcBef>
                <a:spcPts val="0"/>
              </a:spcBef>
              <a:spcAft>
                <a:spcPts val="0"/>
              </a:spcAft>
              <a:buNone/>
            </a:pPr>
            <a:r>
              <a:rPr b="0" i="0" lang="en-US" sz="3600" u="none" cap="none" strike="noStrike">
                <a:solidFill>
                  <a:schemeClr val="dk1"/>
                </a:solidFill>
                <a:latin typeface="Arial"/>
                <a:ea typeface="Arial"/>
                <a:cs typeface="Arial"/>
                <a:sym typeface="Arial"/>
              </a:rPr>
              <a:t>Notify for pickup (do not select delivery)</a:t>
            </a:r>
            <a:endParaRPr/>
          </a:p>
          <a:p>
            <a:pPr indent="0" lvl="2" marL="954088" marR="0" rtl="0" algn="l">
              <a:spcBef>
                <a:spcPts val="0"/>
              </a:spcBef>
              <a:spcAft>
                <a:spcPts val="0"/>
              </a:spcAft>
              <a:buNone/>
            </a:pPr>
            <a:r>
              <a:rPr b="0" i="0" lang="en-US" sz="3600" u="none" cap="none" strike="noStrike">
                <a:solidFill>
                  <a:schemeClr val="dk1"/>
                </a:solidFill>
                <a:latin typeface="Arial"/>
                <a:ea typeface="Arial"/>
                <a:cs typeface="Arial"/>
                <a:sym typeface="Arial"/>
              </a:rPr>
              <a:t>Project number = ask your mentor or the DSC leadership team</a:t>
            </a:r>
            <a:endParaRPr/>
          </a:p>
          <a:p>
            <a:pPr indent="0" lvl="2" marL="954088" marR="0" rtl="0" algn="l">
              <a:spcBef>
                <a:spcPts val="0"/>
              </a:spcBef>
              <a:spcAft>
                <a:spcPts val="0"/>
              </a:spcAft>
              <a:buNone/>
            </a:pPr>
            <a:r>
              <a:rPr b="0" i="0" lang="en-US" sz="3600" u="none" cap="none" strike="noStrike">
                <a:solidFill>
                  <a:schemeClr val="dk1"/>
                </a:solidFill>
                <a:latin typeface="Arial"/>
                <a:ea typeface="Arial"/>
                <a:cs typeface="Arial"/>
                <a:sym typeface="Arial"/>
              </a:rPr>
              <a:t>Task number = ask your mentor or the DSC leadership team</a:t>
            </a:r>
            <a:endParaRPr/>
          </a:p>
          <a:p>
            <a:pPr indent="0" lvl="2" marL="954088" marR="0" rtl="0" algn="l">
              <a:spcBef>
                <a:spcPts val="0"/>
              </a:spcBef>
              <a:spcAft>
                <a:spcPts val="0"/>
              </a:spcAft>
              <a:buNone/>
            </a:pPr>
            <a:r>
              <a:rPr b="0" i="0" lang="en-US" sz="3600" u="none" cap="none" strike="noStrike">
                <a:solidFill>
                  <a:schemeClr val="dk1"/>
                </a:solidFill>
                <a:latin typeface="Arial"/>
                <a:ea typeface="Arial"/>
                <a:cs typeface="Arial"/>
                <a:sym typeface="Arial"/>
              </a:rPr>
              <a:t>Comments = required field; can simply enter "poster for summer internship“</a:t>
            </a:r>
            <a:endParaRPr/>
          </a:p>
          <a:p>
            <a:pPr indent="0" lvl="2" marL="954088" marR="0" rtl="0" algn="l">
              <a:spcBef>
                <a:spcPts val="0"/>
              </a:spcBef>
              <a:spcAft>
                <a:spcPts val="0"/>
              </a:spcAft>
              <a:buNone/>
            </a:pPr>
            <a:r>
              <a:t/>
            </a:r>
            <a:endParaRPr b="0" i="0" sz="3600" u="none" cap="none" strike="noStrike">
              <a:solidFill>
                <a:schemeClr val="dk1"/>
              </a:solidFill>
              <a:latin typeface="Arial"/>
              <a:ea typeface="Arial"/>
              <a:cs typeface="Arial"/>
              <a:sym typeface="Arial"/>
            </a:endParaRPr>
          </a:p>
          <a:p>
            <a:pPr indent="0" lvl="2" marL="0" marR="0" rtl="0" algn="l">
              <a:spcBef>
                <a:spcPts val="0"/>
              </a:spcBef>
              <a:spcAft>
                <a:spcPts val="0"/>
              </a:spcAft>
              <a:buNone/>
            </a:pPr>
            <a:r>
              <a:rPr b="0" i="0" lang="en-US" sz="3600" u="none" cap="none" strike="noStrike">
                <a:solidFill>
                  <a:schemeClr val="dk1"/>
                </a:solidFill>
                <a:latin typeface="Arial"/>
                <a:ea typeface="Arial"/>
                <a:cs typeface="Arial"/>
                <a:sym typeface="Arial"/>
              </a:rPr>
              <a:t>Step 5 upload file (must be a PDF)</a:t>
            </a:r>
            <a:endParaRPr/>
          </a:p>
        </p:txBody>
      </p:sp>
      <p:pic>
        <p:nvPicPr>
          <p:cNvPr id="199" name="Google Shape;199;p16"/>
          <p:cNvPicPr preferRelativeResize="0"/>
          <p:nvPr/>
        </p:nvPicPr>
        <p:blipFill>
          <a:blip r:embed="rId4">
            <a:alphaModFix/>
          </a:blip>
          <a:stretch>
            <a:fillRect/>
          </a:stretch>
        </p:blipFill>
        <p:spPr>
          <a:xfrm>
            <a:off x="23892669" y="4599761"/>
            <a:ext cx="11028606" cy="9668688"/>
          </a:xfrm>
          <a:prstGeom prst="rect">
            <a:avLst/>
          </a:prstGeom>
          <a:noFill/>
          <a:ln>
            <a:noFill/>
          </a:ln>
        </p:spPr>
      </p:pic>
      <p:sp>
        <p:nvSpPr>
          <p:cNvPr id="200" name="Google Shape;200;p16"/>
          <p:cNvSpPr txBox="1"/>
          <p:nvPr/>
        </p:nvSpPr>
        <p:spPr>
          <a:xfrm>
            <a:off x="24901525" y="13677900"/>
            <a:ext cx="10999200" cy="224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XGBoost Task 2</a:t>
            </a:r>
            <a:endParaRPr sz="3000"/>
          </a:p>
        </p:txBody>
      </p:sp>
      <p:pic>
        <p:nvPicPr>
          <p:cNvPr id="201" name="Google Shape;201;p16"/>
          <p:cNvPicPr preferRelativeResize="0"/>
          <p:nvPr/>
        </p:nvPicPr>
        <p:blipFill>
          <a:blip r:embed="rId5">
            <a:alphaModFix/>
          </a:blip>
          <a:stretch>
            <a:fillRect/>
          </a:stretch>
        </p:blipFill>
        <p:spPr>
          <a:xfrm>
            <a:off x="24458613" y="18068111"/>
            <a:ext cx="11049929" cy="9668688"/>
          </a:xfrm>
          <a:prstGeom prst="rect">
            <a:avLst/>
          </a:prstGeom>
          <a:noFill/>
          <a:ln>
            <a:noFill/>
          </a:ln>
        </p:spPr>
      </p:pic>
      <p:sp>
        <p:nvSpPr>
          <p:cNvPr id="202" name="Google Shape;202;p16"/>
          <p:cNvSpPr txBox="1"/>
          <p:nvPr/>
        </p:nvSpPr>
        <p:spPr>
          <a:xfrm>
            <a:off x="27091481" y="27489150"/>
            <a:ext cx="8587800" cy="167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K-Nearest Neighbors (Task 2)</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7"/>
          <p:cNvSpPr txBox="1"/>
          <p:nvPr>
            <p:ph type="title"/>
          </p:nvPr>
        </p:nvSpPr>
        <p:spPr>
          <a:xfrm>
            <a:off x="0" y="-16863"/>
            <a:ext cx="56692800" cy="38100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Random Forest Confusion Matrix</a:t>
            </a:r>
            <a:endParaRPr/>
          </a:p>
        </p:txBody>
      </p:sp>
      <p:graphicFrame>
        <p:nvGraphicFramePr>
          <p:cNvPr id="208" name="Google Shape;208;p17"/>
          <p:cNvGraphicFramePr/>
          <p:nvPr/>
        </p:nvGraphicFramePr>
        <p:xfrm>
          <a:off x="14795266" y="5656625"/>
          <a:ext cx="3000000" cy="3000000"/>
        </p:xfrm>
        <a:graphic>
          <a:graphicData uri="http://schemas.openxmlformats.org/drawingml/2006/table">
            <a:tbl>
              <a:tblPr>
                <a:noFill/>
                <a:tableStyleId>{45E00BFE-70A3-4725-A8D4-EE3A42AB8AA8}</a:tableStyleId>
              </a:tblPr>
              <a:tblGrid>
                <a:gridCol w="3314450"/>
                <a:gridCol w="3314450"/>
                <a:gridCol w="3314450"/>
                <a:gridCol w="3314450"/>
              </a:tblGrid>
              <a:tr h="1448950">
                <a:tc rowSpan="2">
                  <a:txBody>
                    <a:bodyPr/>
                    <a:lstStyle/>
                    <a:p>
                      <a:pPr indent="0" lvl="0" marL="0" rtl="0" algn="ctr">
                        <a:spcBef>
                          <a:spcPts val="0"/>
                        </a:spcBef>
                        <a:spcAft>
                          <a:spcPts val="0"/>
                        </a:spcAft>
                        <a:buNone/>
                      </a:pPr>
                      <a:r>
                        <a:rPr lang="en-US" sz="3000"/>
                        <a:t>True Labels</a:t>
                      </a:r>
                      <a:endParaRPr sz="30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Normal</a:t>
                      </a:r>
                      <a:endParaRPr sz="30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(92.03%)</a:t>
                      </a:r>
                      <a:endParaRPr sz="30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(7.97%)</a:t>
                      </a:r>
                      <a:endParaRPr sz="30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448950">
                <a:tc vMerge="1"/>
                <a:tc>
                  <a:txBody>
                    <a:bodyPr/>
                    <a:lstStyle/>
                    <a:p>
                      <a:pPr indent="0" lvl="0" marL="0" rtl="0" algn="ctr">
                        <a:spcBef>
                          <a:spcPts val="0"/>
                        </a:spcBef>
                        <a:spcAft>
                          <a:spcPts val="0"/>
                        </a:spcAft>
                        <a:buNone/>
                      </a:pPr>
                      <a:r>
                        <a:rPr lang="en-US" sz="3000"/>
                        <a:t>Abnormal</a:t>
                      </a:r>
                      <a:endParaRPr sz="30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(1.42%)</a:t>
                      </a:r>
                      <a:endParaRPr sz="30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(98.58%)</a:t>
                      </a:r>
                      <a:endParaRPr sz="30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448950">
                <a:tc gridSpan="2" rowSpan="2">
                  <a:txBody>
                    <a:bodyPr/>
                    <a:lstStyle/>
                    <a:p>
                      <a:pPr indent="0" lvl="0" marL="0" rtl="0" algn="ctr">
                        <a:spcBef>
                          <a:spcPts val="0"/>
                        </a:spcBef>
                        <a:spcAft>
                          <a:spcPts val="0"/>
                        </a:spcAft>
                        <a:buNone/>
                      </a:pPr>
                      <a:r>
                        <a:rPr lang="en-US" sz="3000"/>
                        <a:t>Random Forest</a:t>
                      </a:r>
                      <a:endParaRPr sz="3000"/>
                    </a:p>
                    <a:p>
                      <a:pPr indent="0" lvl="0" marL="0" rtl="0" algn="ctr">
                        <a:spcBef>
                          <a:spcPts val="0"/>
                        </a:spcBef>
                        <a:spcAft>
                          <a:spcPts val="0"/>
                        </a:spcAft>
                        <a:buNone/>
                      </a:pPr>
                      <a:r>
                        <a:rPr lang="en-US" sz="3000"/>
                        <a:t>Confusion Matrix</a:t>
                      </a:r>
                      <a:endParaRPr sz="30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hMerge="1"/>
                <a:tc>
                  <a:txBody>
                    <a:bodyPr/>
                    <a:lstStyle/>
                    <a:p>
                      <a:pPr indent="0" lvl="0" marL="0" rtl="0" algn="ctr">
                        <a:spcBef>
                          <a:spcPts val="0"/>
                        </a:spcBef>
                        <a:spcAft>
                          <a:spcPts val="0"/>
                        </a:spcAft>
                        <a:buNone/>
                      </a:pPr>
                      <a:r>
                        <a:rPr lang="en-US" sz="3000"/>
                        <a:t>Normal</a:t>
                      </a:r>
                      <a:endParaRPr sz="30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Abnormal</a:t>
                      </a:r>
                      <a:endParaRPr sz="30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448950">
                <a:tc gridSpan="2" vMerge="1"/>
                <a:tc hMerge="1" vMerge="1"/>
                <a:tc gridSpan="2">
                  <a:txBody>
                    <a:bodyPr/>
                    <a:lstStyle/>
                    <a:p>
                      <a:pPr indent="0" lvl="0" marL="0" rtl="0" algn="ctr">
                        <a:spcBef>
                          <a:spcPts val="0"/>
                        </a:spcBef>
                        <a:spcAft>
                          <a:spcPts val="0"/>
                        </a:spcAft>
                        <a:buNone/>
                      </a:pPr>
                      <a:r>
                        <a:rPr lang="en-US" sz="3000"/>
                        <a:t>Predicted Labels</a:t>
                      </a:r>
                      <a:endParaRPr sz="30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r>
            </a:tbl>
          </a:graphicData>
        </a:graphic>
      </p:graphicFrame>
      <p:pic>
        <p:nvPicPr>
          <p:cNvPr id="209" name="Google Shape;209;p17"/>
          <p:cNvPicPr preferRelativeResize="0"/>
          <p:nvPr/>
        </p:nvPicPr>
        <p:blipFill>
          <a:blip r:embed="rId3">
            <a:alphaModFix/>
          </a:blip>
          <a:stretch>
            <a:fillRect/>
          </a:stretch>
        </p:blipFill>
        <p:spPr>
          <a:xfrm>
            <a:off x="3182938" y="4841749"/>
            <a:ext cx="10934701" cy="9604825"/>
          </a:xfrm>
          <a:prstGeom prst="rect">
            <a:avLst/>
          </a:prstGeom>
          <a:noFill/>
          <a:ln>
            <a:noFill/>
          </a:ln>
        </p:spPr>
      </p:pic>
      <p:graphicFrame>
        <p:nvGraphicFramePr>
          <p:cNvPr id="210" name="Google Shape;210;p17"/>
          <p:cNvGraphicFramePr/>
          <p:nvPr/>
        </p:nvGraphicFramePr>
        <p:xfrm>
          <a:off x="26340504" y="19225900"/>
          <a:ext cx="3000000" cy="3000000"/>
        </p:xfrm>
        <a:graphic>
          <a:graphicData uri="http://schemas.openxmlformats.org/drawingml/2006/table">
            <a:tbl>
              <a:tblPr>
                <a:noFill/>
                <a:tableStyleId>{45E00BFE-70A3-4725-A8D4-EE3A42AB8AA8}</a:tableStyleId>
              </a:tblPr>
              <a:tblGrid>
                <a:gridCol w="4702525"/>
                <a:gridCol w="2939750"/>
                <a:gridCol w="2865600"/>
                <a:gridCol w="3056700"/>
                <a:gridCol w="3391150"/>
                <a:gridCol w="3391150"/>
              </a:tblGrid>
              <a:tr h="1920975">
                <a:tc gridSpan="6">
                  <a:txBody>
                    <a:bodyPr/>
                    <a:lstStyle/>
                    <a:p>
                      <a:pPr indent="0" lvl="0" marL="0" rtl="0" algn="ctr">
                        <a:spcBef>
                          <a:spcPts val="0"/>
                        </a:spcBef>
                        <a:spcAft>
                          <a:spcPts val="0"/>
                        </a:spcAft>
                        <a:buNone/>
                      </a:pPr>
                      <a:r>
                        <a:rPr b="1" lang="en-US" sz="3500"/>
                        <a:t>Binary Classification: Normal v.s. Abnormal Heartbeats</a:t>
                      </a:r>
                      <a:endParaRPr b="1" sz="35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0000">
                        <a:alpha val="0"/>
                      </a:srgbClr>
                    </a:solidFill>
                  </a:tcPr>
                </a:tc>
                <a:tc hMerge="1"/>
                <a:tc hMerge="1"/>
                <a:tc hMerge="1"/>
                <a:tc hMerge="1"/>
                <a:tc hMerge="1"/>
              </a:tr>
              <a:tr h="1920975">
                <a:tc>
                  <a:txBody>
                    <a:bodyPr/>
                    <a:lstStyle/>
                    <a:p>
                      <a:pPr indent="0" lvl="0" marL="0" rtl="0" algn="ctr">
                        <a:spcBef>
                          <a:spcPts val="0"/>
                        </a:spcBef>
                        <a:spcAft>
                          <a:spcPts val="0"/>
                        </a:spcAft>
                        <a:buNone/>
                      </a:pPr>
                      <a:r>
                        <a:rPr lang="en-US" sz="3000"/>
                        <a:t>Model</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rPr lang="en-US" sz="3000"/>
                        <a:t>Accuracy</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Precision</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Recall</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F1 Score</a:t>
                      </a:r>
                      <a:endParaRPr sz="3000"/>
                    </a:p>
                    <a:p>
                      <a:pPr indent="0" lvl="0" marL="0" rtl="0" algn="ctr">
                        <a:spcBef>
                          <a:spcPts val="0"/>
                        </a:spcBef>
                        <a:spcAft>
                          <a:spcPts val="0"/>
                        </a:spcAft>
                        <a:buNone/>
                      </a:pPr>
                      <a:r>
                        <a:rPr lang="en-US" sz="3000"/>
                        <a:t>(2 * Precision * Recall) / (Precision + Recall)</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Runtime</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1920975">
                <a:tc>
                  <a:txBody>
                    <a:bodyPr/>
                    <a:lstStyle/>
                    <a:p>
                      <a:pPr indent="0" lvl="0" marL="0" rtl="0" algn="ctr">
                        <a:spcBef>
                          <a:spcPts val="0"/>
                        </a:spcBef>
                        <a:spcAft>
                          <a:spcPts val="0"/>
                        </a:spcAft>
                        <a:buNone/>
                      </a:pPr>
                      <a:r>
                        <a:rPr lang="en-US" sz="3000"/>
                        <a:t>XGBoost</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rPr lang="en-US" sz="3000"/>
                        <a:t>97.35%</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US" sz="3000"/>
                        <a:t>0.9424</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0.9715</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1.8310/1.9139</a:t>
                      </a:r>
                      <a:endParaRPr sz="3000"/>
                    </a:p>
                    <a:p>
                      <a:pPr indent="0" lvl="0" marL="0" rtl="0" algn="ctr">
                        <a:spcBef>
                          <a:spcPts val="0"/>
                        </a:spcBef>
                        <a:spcAft>
                          <a:spcPts val="0"/>
                        </a:spcAft>
                        <a:buNone/>
                      </a:pPr>
                      <a:r>
                        <a:rPr lang="en-US" sz="3000"/>
                        <a:t>0.9566</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13 min</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1920975">
                <a:tc>
                  <a:txBody>
                    <a:bodyPr/>
                    <a:lstStyle/>
                    <a:p>
                      <a:pPr indent="0" lvl="0" marL="0" rtl="0" algn="ctr">
                        <a:spcBef>
                          <a:spcPts val="0"/>
                        </a:spcBef>
                        <a:spcAft>
                          <a:spcPts val="0"/>
                        </a:spcAft>
                        <a:buNone/>
                      </a:pPr>
                      <a:r>
                        <a:rPr lang="en-US" sz="3000"/>
                        <a:t>Neural Network</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rPr lang="en-US" sz="3000"/>
                        <a:t>93.20%</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0.8537</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0.9058</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1.5465/1.7595</a:t>
                      </a:r>
                      <a:endParaRPr sz="3000"/>
                    </a:p>
                    <a:p>
                      <a:pPr indent="0" lvl="0" marL="0" rtl="0" algn="ctr">
                        <a:spcBef>
                          <a:spcPts val="0"/>
                        </a:spcBef>
                        <a:spcAft>
                          <a:spcPts val="0"/>
                        </a:spcAft>
                        <a:buNone/>
                      </a:pPr>
                      <a:r>
                        <a:rPr lang="en-US" sz="3000"/>
                        <a:t>0.8789</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1 min</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1920975">
                <a:tc>
                  <a:txBody>
                    <a:bodyPr/>
                    <a:lstStyle/>
                    <a:p>
                      <a:pPr indent="0" lvl="0" marL="0" rtl="0" algn="ctr">
                        <a:spcBef>
                          <a:spcPts val="0"/>
                        </a:spcBef>
                        <a:spcAft>
                          <a:spcPts val="0"/>
                        </a:spcAft>
                        <a:buNone/>
                      </a:pPr>
                      <a:r>
                        <a:rPr lang="en-US" sz="3000"/>
                        <a:t>Random Forest</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rPr lang="en-US" sz="3000"/>
                        <a:t>97.10%</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0.9203</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0.9818</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US" sz="3000"/>
                        <a:t>1.8071/1.9021</a:t>
                      </a:r>
                      <a:endParaRPr sz="3000"/>
                    </a:p>
                    <a:p>
                      <a:pPr indent="0" lvl="0" marL="0" rtl="0" algn="ctr">
                        <a:spcBef>
                          <a:spcPts val="0"/>
                        </a:spcBef>
                        <a:spcAft>
                          <a:spcPts val="0"/>
                        </a:spcAft>
                        <a:buNone/>
                      </a:pPr>
                      <a:r>
                        <a:rPr lang="en-US" sz="3000"/>
                        <a:t>0.9500</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40 sec</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FF00"/>
                    </a:solidFill>
                  </a:tcPr>
                </a:tc>
              </a:tr>
              <a:tr h="1920975">
                <a:tc>
                  <a:txBody>
                    <a:bodyPr/>
                    <a:lstStyle/>
                    <a:p>
                      <a:pPr indent="0" lvl="0" marL="0" rtl="0" algn="ctr">
                        <a:spcBef>
                          <a:spcPts val="0"/>
                        </a:spcBef>
                        <a:spcAft>
                          <a:spcPts val="0"/>
                        </a:spcAft>
                        <a:buNone/>
                      </a:pPr>
                      <a:r>
                        <a:rPr lang="en-US" sz="3000"/>
                        <a:t>Deep Forest</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rPr lang="en-US" sz="3000"/>
                        <a:t>97.25%</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0.9508</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US" sz="3000"/>
                        <a:t>0.9766</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1.8571/1.9274</a:t>
                      </a:r>
                      <a:endParaRPr sz="3000"/>
                    </a:p>
                    <a:p>
                      <a:pPr indent="0" lvl="0" marL="0" rtl="0" algn="ctr">
                        <a:spcBef>
                          <a:spcPts val="0"/>
                        </a:spcBef>
                        <a:spcAft>
                          <a:spcPts val="0"/>
                        </a:spcAft>
                        <a:buNone/>
                      </a:pPr>
                      <a:r>
                        <a:rPr lang="en-US" sz="3000"/>
                        <a:t>0.9635</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US" sz="3000"/>
                        <a:t>12 min</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pic>
        <p:nvPicPr>
          <p:cNvPr id="211" name="Google Shape;211;p17"/>
          <p:cNvPicPr preferRelativeResize="0"/>
          <p:nvPr/>
        </p:nvPicPr>
        <p:blipFill>
          <a:blip r:embed="rId4">
            <a:alphaModFix/>
          </a:blip>
          <a:stretch>
            <a:fillRect/>
          </a:stretch>
        </p:blipFill>
        <p:spPr>
          <a:xfrm>
            <a:off x="1640499" y="19685354"/>
            <a:ext cx="21914056" cy="3382500"/>
          </a:xfrm>
          <a:prstGeom prst="rect">
            <a:avLst/>
          </a:prstGeom>
          <a:noFill/>
          <a:ln>
            <a:noFill/>
          </a:ln>
        </p:spPr>
      </p:pic>
      <p:graphicFrame>
        <p:nvGraphicFramePr>
          <p:cNvPr id="212" name="Google Shape;212;p17"/>
          <p:cNvGraphicFramePr/>
          <p:nvPr/>
        </p:nvGraphicFramePr>
        <p:xfrm>
          <a:off x="31994404" y="5071950"/>
          <a:ext cx="3000000" cy="3000000"/>
        </p:xfrm>
        <a:graphic>
          <a:graphicData uri="http://schemas.openxmlformats.org/drawingml/2006/table">
            <a:tbl>
              <a:tblPr>
                <a:noFill/>
                <a:tableStyleId>{45E00BFE-70A3-4725-A8D4-EE3A42AB8AA8}</a:tableStyleId>
              </a:tblPr>
              <a:tblGrid>
                <a:gridCol w="2855750"/>
                <a:gridCol w="1910400"/>
                <a:gridCol w="1910400"/>
                <a:gridCol w="1910400"/>
                <a:gridCol w="1910400"/>
                <a:gridCol w="1910400"/>
                <a:gridCol w="1910400"/>
                <a:gridCol w="1910400"/>
                <a:gridCol w="1910400"/>
              </a:tblGrid>
              <a:tr h="1920975">
                <a:tc gridSpan="9">
                  <a:txBody>
                    <a:bodyPr/>
                    <a:lstStyle/>
                    <a:p>
                      <a:pPr indent="0" lvl="0" marL="0" rtl="0" algn="ctr">
                        <a:spcBef>
                          <a:spcPts val="0"/>
                        </a:spcBef>
                        <a:spcAft>
                          <a:spcPts val="0"/>
                        </a:spcAft>
                        <a:buNone/>
                      </a:pPr>
                      <a:r>
                        <a:rPr b="1" lang="en-US" sz="3500"/>
                        <a:t>Multi-Class Classification: Normal vs. Other Heart Diseases (5 Classes)</a:t>
                      </a:r>
                      <a:endParaRPr b="1" sz="35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0000">
                        <a:alpha val="0"/>
                      </a:srgbClr>
                    </a:solidFill>
                  </a:tcPr>
                </a:tc>
                <a:tc hMerge="1"/>
                <a:tc hMerge="1"/>
                <a:tc hMerge="1"/>
                <a:tc hMerge="1"/>
                <a:tc hMerge="1"/>
                <a:tc hMerge="1"/>
                <a:tc hMerge="1"/>
                <a:tc hMerge="1"/>
              </a:tr>
              <a:tr h="1920975">
                <a:tc>
                  <a:txBody>
                    <a:bodyPr/>
                    <a:lstStyle/>
                    <a:p>
                      <a:pPr indent="0" lvl="0" marL="0" rtl="0" algn="ctr">
                        <a:spcBef>
                          <a:spcPts val="0"/>
                        </a:spcBef>
                        <a:spcAft>
                          <a:spcPts val="0"/>
                        </a:spcAft>
                        <a:buNone/>
                      </a:pPr>
                      <a:r>
                        <a:rPr lang="en-US" sz="3000"/>
                        <a:t>Model</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US" sz="3000"/>
                        <a:t>Accuracy</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US" sz="3000"/>
                        <a:t>Precision</a:t>
                      </a:r>
                      <a:endParaRPr sz="3000"/>
                    </a:p>
                    <a:p>
                      <a:pPr indent="0" lvl="0" marL="0" rtl="0" algn="ctr">
                        <a:spcBef>
                          <a:spcPts val="0"/>
                        </a:spcBef>
                        <a:spcAft>
                          <a:spcPts val="0"/>
                        </a:spcAft>
                        <a:buNone/>
                      </a:pPr>
                      <a:r>
                        <a:rPr lang="en-US" sz="3000"/>
                        <a:t>(Macro Avg.)</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US" sz="3000"/>
                        <a:t>Precision</a:t>
                      </a:r>
                      <a:endParaRPr sz="3000"/>
                    </a:p>
                    <a:p>
                      <a:pPr indent="0" lvl="0" marL="0" rtl="0" algn="ctr">
                        <a:spcBef>
                          <a:spcPts val="0"/>
                        </a:spcBef>
                        <a:spcAft>
                          <a:spcPts val="0"/>
                        </a:spcAft>
                        <a:buNone/>
                      </a:pPr>
                      <a:r>
                        <a:rPr lang="en-US" sz="3000"/>
                        <a:t>(Weighted Avg.)</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US" sz="3000"/>
                        <a:t>Recall </a:t>
                      </a:r>
                      <a:endParaRPr sz="3000"/>
                    </a:p>
                    <a:p>
                      <a:pPr indent="0" lvl="0" marL="0" rtl="0" algn="ctr">
                        <a:spcBef>
                          <a:spcPts val="0"/>
                        </a:spcBef>
                        <a:spcAft>
                          <a:spcPts val="0"/>
                        </a:spcAft>
                        <a:buNone/>
                      </a:pPr>
                      <a:r>
                        <a:rPr lang="en-US" sz="3000">
                          <a:solidFill>
                            <a:schemeClr val="dk1"/>
                          </a:solidFill>
                        </a:rPr>
                        <a:t>(Macro Avg.)</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US" sz="3000">
                          <a:solidFill>
                            <a:schemeClr val="dk1"/>
                          </a:solidFill>
                        </a:rPr>
                        <a:t>Recall</a:t>
                      </a:r>
                      <a:endParaRPr sz="3000">
                        <a:solidFill>
                          <a:schemeClr val="dk1"/>
                        </a:solidFill>
                      </a:endParaRPr>
                    </a:p>
                    <a:p>
                      <a:pPr indent="0" lvl="0" marL="0" rtl="0" algn="ctr">
                        <a:spcBef>
                          <a:spcPts val="0"/>
                        </a:spcBef>
                        <a:spcAft>
                          <a:spcPts val="0"/>
                        </a:spcAft>
                        <a:buNone/>
                      </a:pPr>
                      <a:r>
                        <a:rPr lang="en-US" sz="3000">
                          <a:solidFill>
                            <a:schemeClr val="dk1"/>
                          </a:solidFill>
                        </a:rPr>
                        <a:t>(Weighted Avg.)</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US" sz="3000">
                          <a:solidFill>
                            <a:schemeClr val="dk1"/>
                          </a:solidFill>
                        </a:rPr>
                        <a:t>F1 Score</a:t>
                      </a:r>
                      <a:endParaRPr sz="3000">
                        <a:solidFill>
                          <a:schemeClr val="dk1"/>
                        </a:solidFill>
                      </a:endParaRPr>
                    </a:p>
                    <a:p>
                      <a:pPr indent="0" lvl="0" marL="0" rtl="0" algn="ctr">
                        <a:spcBef>
                          <a:spcPts val="0"/>
                        </a:spcBef>
                        <a:spcAft>
                          <a:spcPts val="0"/>
                        </a:spcAft>
                        <a:buNone/>
                      </a:pPr>
                      <a:r>
                        <a:rPr lang="en-US" sz="3000">
                          <a:solidFill>
                            <a:schemeClr val="dk1"/>
                          </a:solidFill>
                        </a:rPr>
                        <a:t>(Macro Avg.)</a:t>
                      </a:r>
                      <a:endParaRPr sz="3000">
                        <a:solidFill>
                          <a:schemeClr val="dk1"/>
                        </a:solidFill>
                      </a:endParaRPr>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US" sz="3000"/>
                        <a:t>F1 Score</a:t>
                      </a:r>
                      <a:endParaRPr sz="3000">
                        <a:solidFill>
                          <a:schemeClr val="dk1"/>
                        </a:solidFill>
                      </a:endParaRPr>
                    </a:p>
                    <a:p>
                      <a:pPr indent="0" lvl="0" marL="0" rtl="0" algn="ctr">
                        <a:spcBef>
                          <a:spcPts val="0"/>
                        </a:spcBef>
                        <a:spcAft>
                          <a:spcPts val="0"/>
                        </a:spcAft>
                        <a:buNone/>
                      </a:pPr>
                      <a:r>
                        <a:rPr lang="en-US" sz="3000">
                          <a:solidFill>
                            <a:schemeClr val="dk1"/>
                          </a:solidFill>
                        </a:rPr>
                        <a:t>(Weighted Avg.)</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US" sz="3000"/>
                        <a:t>Runtime</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2"/>
                    </a:solidFill>
                  </a:tcPr>
                </a:tc>
              </a:tr>
              <a:tr h="1920975">
                <a:tc>
                  <a:txBody>
                    <a:bodyPr/>
                    <a:lstStyle/>
                    <a:p>
                      <a:pPr indent="0" lvl="0" marL="0" rtl="0" algn="ctr">
                        <a:spcBef>
                          <a:spcPts val="0"/>
                        </a:spcBef>
                        <a:spcAft>
                          <a:spcPts val="0"/>
                        </a:spcAft>
                        <a:buNone/>
                      </a:pPr>
                      <a:r>
                        <a:rPr lang="en-US" sz="3000"/>
                        <a:t>XGBoost</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rPr lang="en-US" sz="3000"/>
                        <a:t>98.00%</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US" sz="3000"/>
                        <a:t>0.96</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0.98</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0.87</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0.98</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0.91</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0.98</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21 min</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1920975">
                <a:tc>
                  <a:txBody>
                    <a:bodyPr/>
                    <a:lstStyle/>
                    <a:p>
                      <a:pPr indent="0" lvl="0" marL="0" rtl="0" algn="ctr">
                        <a:spcBef>
                          <a:spcPts val="0"/>
                        </a:spcBef>
                        <a:spcAft>
                          <a:spcPts val="0"/>
                        </a:spcAft>
                        <a:buNone/>
                      </a:pPr>
                      <a:r>
                        <a:rPr lang="en-US" sz="3000"/>
                        <a:t>K-Nearest Neighbors</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rPr lang="en-US" sz="3000"/>
                        <a:t>97.36%</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0.91</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0.97</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0.82</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0.97</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0.86</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0.97</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000"/>
                        <a:t>35 sec</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FF00"/>
                    </a:solidFill>
                  </a:tcPr>
                </a:tc>
              </a:tr>
              <a:tr h="1920975">
                <a:tc>
                  <a:txBody>
                    <a:bodyPr/>
                    <a:lstStyle/>
                    <a:p>
                      <a:pPr indent="0" lvl="0" marL="0" rtl="0" algn="ctr">
                        <a:spcBef>
                          <a:spcPts val="0"/>
                        </a:spcBef>
                        <a:spcAft>
                          <a:spcPts val="0"/>
                        </a:spcAft>
                        <a:buNone/>
                      </a:pPr>
                      <a:r>
                        <a:rPr lang="en-US" sz="3000"/>
                        <a:t>Neural Network</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US" sz="3000"/>
                        <a:t>96.15%</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0000">
                        <a:alpha val="0"/>
                      </a:srgbClr>
                    </a:solidFill>
                  </a:tcPr>
                </a:tc>
                <a:tc>
                  <a:txBody>
                    <a:bodyPr/>
                    <a:lstStyle/>
                    <a:p>
                      <a:pPr indent="0" lvl="0" marL="0" rtl="0" algn="ctr">
                        <a:spcBef>
                          <a:spcPts val="0"/>
                        </a:spcBef>
                        <a:spcAft>
                          <a:spcPts val="0"/>
                        </a:spcAft>
                        <a:buNone/>
                      </a:pPr>
                      <a:r>
                        <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3000"/>
                    </a:p>
                  </a:txBody>
                  <a:tcPr marT="91425" marB="91425" marR="91425" marL="91425"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000000">
                        <a:alpha val="0"/>
                      </a:srgbClr>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8"/>
          <p:cNvSpPr txBox="1"/>
          <p:nvPr>
            <p:ph type="title"/>
          </p:nvPr>
        </p:nvSpPr>
        <p:spPr>
          <a:xfrm>
            <a:off x="0" y="-16863"/>
            <a:ext cx="56692800" cy="38100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t/>
            </a:r>
            <a:endParaRPr/>
          </a:p>
        </p:txBody>
      </p:sp>
      <p:sp>
        <p:nvSpPr>
          <p:cNvPr id="218" name="Google Shape;218;p18"/>
          <p:cNvSpPr txBox="1"/>
          <p:nvPr/>
        </p:nvSpPr>
        <p:spPr>
          <a:xfrm>
            <a:off x="18625275" y="18207788"/>
            <a:ext cx="17559000" cy="14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800"/>
              <a:t>SqueezeNet – A CNN Architecture with fewer parameter has several advantages:</a:t>
            </a:r>
            <a:endParaRPr i="1" sz="2800"/>
          </a:p>
          <a:p>
            <a:pPr indent="-406400" lvl="0" marL="457200" rtl="0" algn="l">
              <a:spcBef>
                <a:spcPts val="0"/>
              </a:spcBef>
              <a:spcAft>
                <a:spcPts val="0"/>
              </a:spcAft>
              <a:buSzPts val="2800"/>
              <a:buChar char="●"/>
            </a:pPr>
            <a:r>
              <a:rPr lang="en-US" sz="2800"/>
              <a:t>More efficient distributed training</a:t>
            </a:r>
            <a:endParaRPr sz="2800"/>
          </a:p>
          <a:p>
            <a:pPr indent="-406400" lvl="0" marL="457200" rtl="0" algn="l">
              <a:spcBef>
                <a:spcPts val="0"/>
              </a:spcBef>
              <a:spcAft>
                <a:spcPts val="0"/>
              </a:spcAft>
              <a:buSzPts val="2800"/>
              <a:buChar char="●"/>
            </a:pPr>
            <a:r>
              <a:rPr lang="en-US" sz="2800"/>
              <a:t>Less overhead when exporting new models to clients</a:t>
            </a:r>
            <a:endParaRPr sz="2800"/>
          </a:p>
          <a:p>
            <a:pPr indent="-406400" lvl="0" marL="457200" rtl="0" algn="l">
              <a:spcBef>
                <a:spcPts val="0"/>
              </a:spcBef>
              <a:spcAft>
                <a:spcPts val="0"/>
              </a:spcAft>
              <a:buSzPts val="2800"/>
              <a:buChar char="●"/>
            </a:pPr>
            <a:r>
              <a:rPr lang="en-US" sz="2800"/>
              <a:t>Feasible FPGA and embedded deployment</a:t>
            </a:r>
            <a:endParaRPr sz="2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
      <a:dk1>
        <a:srgbClr val="000000"/>
      </a:dk1>
      <a:lt1>
        <a:srgbClr val="FFFFFF"/>
      </a:lt1>
      <a:dk2>
        <a:srgbClr val="404140"/>
      </a:dk2>
      <a:lt2>
        <a:srgbClr val="D6D7D6"/>
      </a:lt2>
      <a:accent1>
        <a:srgbClr val="005DAB"/>
      </a:accent1>
      <a:accent2>
        <a:srgbClr val="9CC73B"/>
      </a:accent2>
      <a:accent3>
        <a:srgbClr val="E65158"/>
      </a:accent3>
      <a:accent4>
        <a:srgbClr val="A6D8ED"/>
      </a:accent4>
      <a:accent5>
        <a:srgbClr val="DDE78D"/>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